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41f83c22b54f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5e312d8e244825"/>
  </p:sldMasterIdLst>
  <p:sldIdLst>
    <p:sldId xmlns:r="http://schemas.openxmlformats.org/officeDocument/2006/relationships" id="256" r:id="Rfc08e5e00ca741d4"/>
    <p:sldId xmlns:r="http://schemas.openxmlformats.org/officeDocument/2006/relationships" id="257" r:id="R92cdf3c3d1af4f07"/>
    <p:sldId xmlns:r="http://schemas.openxmlformats.org/officeDocument/2006/relationships" id="258" r:id="R55b971399ad64cdd"/>
    <p:sldId xmlns:r="http://schemas.openxmlformats.org/officeDocument/2006/relationships" id="259" r:id="Rf9ae9736b3c74f3c"/>
    <p:sldId xmlns:r="http://schemas.openxmlformats.org/officeDocument/2006/relationships" id="260" r:id="Ra55c187414bc4df8"/>
    <p:sldId xmlns:r="http://schemas.openxmlformats.org/officeDocument/2006/relationships" id="261" r:id="R0b0b440032594966"/>
    <p:sldId xmlns:r="http://schemas.openxmlformats.org/officeDocument/2006/relationships" id="262" r:id="R1d55d3e7cff840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e312d8e244825" /><Relationship Type="http://schemas.openxmlformats.org/officeDocument/2006/relationships/slide" Target="/ppt/slides/slide1.xml" Id="Rfc08e5e00ca741d4" /><Relationship Type="http://schemas.openxmlformats.org/officeDocument/2006/relationships/slide" Target="/ppt/slides/slide2.xml" Id="R92cdf3c3d1af4f07" /><Relationship Type="http://schemas.openxmlformats.org/officeDocument/2006/relationships/slide" Target="/ppt/slides/slide3.xml" Id="R55b971399ad64cdd" /><Relationship Type="http://schemas.openxmlformats.org/officeDocument/2006/relationships/slide" Target="/ppt/slides/slide4.xml" Id="Rf9ae9736b3c74f3c" /><Relationship Type="http://schemas.openxmlformats.org/officeDocument/2006/relationships/slide" Target="/ppt/slides/slide5.xml" Id="Ra55c187414bc4df8" /><Relationship Type="http://schemas.openxmlformats.org/officeDocument/2006/relationships/slide" Target="/ppt/slides/slide6.xml" Id="R0b0b440032594966" /><Relationship Type="http://schemas.openxmlformats.org/officeDocument/2006/relationships/slide" Target="/ppt/slides/slide7.xml" Id="R1d55d3e7cff840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36cf36dbfe46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78f5e75b1417b" /><Relationship Type="http://schemas.openxmlformats.org/officeDocument/2006/relationships/theme" Target="/ppt/slideMasters/theme/theme1.xml" Id="R73f609fec90b4e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78f5e75b141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0b36fafcc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b238be738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99577f2e742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dc99dbb84f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afde496ec448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d28188c5145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3f9911a9b4d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604 055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2 164 055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WESTIN WETLESEN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Frikk Hoven, Mellemveien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827 762 342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WEHO AS</a:t>
            </a:r>
          </a:p>
        </p:txBody>
      </p:sp>
    </p:spTree>
  </p:cSld>
  <p:clrMapOvr>
    <a:masterClrMapping xmlns:a="http://schemas.openxmlformats.org/drawingml/2006/main"/>
  </p:clrMapOvr>
</p:sld>
</file>