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d24fe3ec2f43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f3e362aa5b4632"/>
  </p:sldMasterIdLst>
  <p:sldIdLst>
    <p:sldId xmlns:r="http://schemas.openxmlformats.org/officeDocument/2006/relationships" id="256" r:id="Rf8af3a756e5a44ab"/>
    <p:sldId xmlns:r="http://schemas.openxmlformats.org/officeDocument/2006/relationships" id="257" r:id="R088804f862ca45b3"/>
    <p:sldId xmlns:r="http://schemas.openxmlformats.org/officeDocument/2006/relationships" id="258" r:id="R60a8eb4977264a61"/>
    <p:sldId xmlns:r="http://schemas.openxmlformats.org/officeDocument/2006/relationships" id="259" r:id="R7cad48d3ffac4980"/>
    <p:sldId xmlns:r="http://schemas.openxmlformats.org/officeDocument/2006/relationships" id="260" r:id="R9ccbb877880d4971"/>
    <p:sldId xmlns:r="http://schemas.openxmlformats.org/officeDocument/2006/relationships" id="261" r:id="Rb3fb8bf4fd694475"/>
    <p:sldId xmlns:r="http://schemas.openxmlformats.org/officeDocument/2006/relationships" id="262" r:id="R6c11892c000f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3e362aa5b4632" /><Relationship Type="http://schemas.openxmlformats.org/officeDocument/2006/relationships/slide" Target="/ppt/slides/slide1.xml" Id="Rf8af3a756e5a44ab" /><Relationship Type="http://schemas.openxmlformats.org/officeDocument/2006/relationships/slide" Target="/ppt/slides/slide2.xml" Id="R088804f862ca45b3" /><Relationship Type="http://schemas.openxmlformats.org/officeDocument/2006/relationships/slide" Target="/ppt/slides/slide3.xml" Id="R60a8eb4977264a61" /><Relationship Type="http://schemas.openxmlformats.org/officeDocument/2006/relationships/slide" Target="/ppt/slides/slide4.xml" Id="R7cad48d3ffac4980" /><Relationship Type="http://schemas.openxmlformats.org/officeDocument/2006/relationships/slide" Target="/ppt/slides/slide5.xml" Id="R9ccbb877880d4971" /><Relationship Type="http://schemas.openxmlformats.org/officeDocument/2006/relationships/slide" Target="/ppt/slides/slide6.xml" Id="Rb3fb8bf4fd694475" /><Relationship Type="http://schemas.openxmlformats.org/officeDocument/2006/relationships/slide" Target="/ppt/slides/slide7.xml" Id="R6c11892c000f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a27832d034a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b2cf58de34b6e" /><Relationship Type="http://schemas.openxmlformats.org/officeDocument/2006/relationships/theme" Target="/ppt/slideMasters/theme/theme1.xml" Id="R1d2d3e9aa8f243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4b2cf58de34b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e35326461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e6b77275345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5233261d04c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19b6eaf2a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d7642b4a742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9dc987b9c47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fbe24c3e7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FOTLAND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FOTLAND BYGG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422 571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1 326 999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FOTLAND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Barkveds veg 49A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827 783 692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FOTLAND BYGG AS</a:t>
            </a:r>
          </a:p>
        </p:txBody>
      </p:sp>
    </p:spTree>
  </p:cSld>
  <p:clrMapOvr>
    <a:masterClrMapping xmlns:a="http://schemas.openxmlformats.org/drawingml/2006/main"/>
  </p:clrMapOvr>
</p:sld>
</file>