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6f506c4d3644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4fd0eba2e842ab"/>
  </p:sldMasterIdLst>
  <p:sldIdLst>
    <p:sldId xmlns:r="http://schemas.openxmlformats.org/officeDocument/2006/relationships" id="256" r:id="R1e26f9bc269e4dd3"/>
    <p:sldId xmlns:r="http://schemas.openxmlformats.org/officeDocument/2006/relationships" id="257" r:id="Rfd474c120f31428a"/>
    <p:sldId xmlns:r="http://schemas.openxmlformats.org/officeDocument/2006/relationships" id="258" r:id="R9a3f8678c9964965"/>
    <p:sldId xmlns:r="http://schemas.openxmlformats.org/officeDocument/2006/relationships" id="259" r:id="Rffd9d69645e34f1e"/>
    <p:sldId xmlns:r="http://schemas.openxmlformats.org/officeDocument/2006/relationships" id="260" r:id="Ra4b14138fae84f4f"/>
    <p:sldId xmlns:r="http://schemas.openxmlformats.org/officeDocument/2006/relationships" id="261" r:id="R8f2f49ad157a46f4"/>
    <p:sldId xmlns:r="http://schemas.openxmlformats.org/officeDocument/2006/relationships" id="262" r:id="R69ef02c4f0aa40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fd0eba2e842ab" /><Relationship Type="http://schemas.openxmlformats.org/officeDocument/2006/relationships/slide" Target="/ppt/slides/slide1.xml" Id="R1e26f9bc269e4dd3" /><Relationship Type="http://schemas.openxmlformats.org/officeDocument/2006/relationships/slide" Target="/ppt/slides/slide2.xml" Id="Rfd474c120f31428a" /><Relationship Type="http://schemas.openxmlformats.org/officeDocument/2006/relationships/slide" Target="/ppt/slides/slide3.xml" Id="R9a3f8678c9964965" /><Relationship Type="http://schemas.openxmlformats.org/officeDocument/2006/relationships/slide" Target="/ppt/slides/slide4.xml" Id="Rffd9d69645e34f1e" /><Relationship Type="http://schemas.openxmlformats.org/officeDocument/2006/relationships/slide" Target="/ppt/slides/slide5.xml" Id="Ra4b14138fae84f4f" /><Relationship Type="http://schemas.openxmlformats.org/officeDocument/2006/relationships/slide" Target="/ppt/slides/slide6.xml" Id="R8f2f49ad157a46f4" /><Relationship Type="http://schemas.openxmlformats.org/officeDocument/2006/relationships/slide" Target="/ppt/slides/slide7.xml" Id="R69ef02c4f0aa40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d2a5a0309543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01007078e4a8d" /><Relationship Type="http://schemas.openxmlformats.org/officeDocument/2006/relationships/theme" Target="/ppt/slideMasters/theme/theme1.xml" Id="R50722a8db94247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c01007078e4a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f16b1107a47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ed1e7ca1b4d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7987bbd2e45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45f95af8a40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976295c4a4e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08485ace64e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0ecb1516141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 REKNESKAP AS ble etablert [år] og holder til i Aurland.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1 181 811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125 279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1 163 005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OVE KVAM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Bjørgavegen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5745 Aurland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827 801 372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REKNESKAP AS</a:t>
            </a:r>
          </a:p>
        </p:txBody>
      </p:sp>
    </p:spTree>
  </p:cSld>
  <p:clrMapOvr>
    <a:masterClrMapping xmlns:a="http://schemas.openxmlformats.org/drawingml/2006/main"/>
  </p:clrMapOvr>
</p:sld>
</file>