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897d71a0aa4f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f0f4a678094f3c"/>
  </p:sldMasterIdLst>
  <p:sldIdLst>
    <p:sldId xmlns:r="http://schemas.openxmlformats.org/officeDocument/2006/relationships" id="256" r:id="R4c47c6a703304610"/>
    <p:sldId xmlns:r="http://schemas.openxmlformats.org/officeDocument/2006/relationships" id="257" r:id="R9f1b1fc0cfae44db"/>
    <p:sldId xmlns:r="http://schemas.openxmlformats.org/officeDocument/2006/relationships" id="258" r:id="R9028cad989664c0d"/>
    <p:sldId xmlns:r="http://schemas.openxmlformats.org/officeDocument/2006/relationships" id="259" r:id="Rbda9072bc6cf4e8f"/>
    <p:sldId xmlns:r="http://schemas.openxmlformats.org/officeDocument/2006/relationships" id="260" r:id="R0ab0da8510124b83"/>
    <p:sldId xmlns:r="http://schemas.openxmlformats.org/officeDocument/2006/relationships" id="261" r:id="R0c8ae442342642a7"/>
    <p:sldId xmlns:r="http://schemas.openxmlformats.org/officeDocument/2006/relationships" id="262" r:id="Rcd88cd68f0c944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f0f4a678094f3c" /><Relationship Type="http://schemas.openxmlformats.org/officeDocument/2006/relationships/slide" Target="/ppt/slides/slide1.xml" Id="R4c47c6a703304610" /><Relationship Type="http://schemas.openxmlformats.org/officeDocument/2006/relationships/slide" Target="/ppt/slides/slide2.xml" Id="R9f1b1fc0cfae44db" /><Relationship Type="http://schemas.openxmlformats.org/officeDocument/2006/relationships/slide" Target="/ppt/slides/slide3.xml" Id="R9028cad989664c0d" /><Relationship Type="http://schemas.openxmlformats.org/officeDocument/2006/relationships/slide" Target="/ppt/slides/slide4.xml" Id="Rbda9072bc6cf4e8f" /><Relationship Type="http://schemas.openxmlformats.org/officeDocument/2006/relationships/slide" Target="/ppt/slides/slide5.xml" Id="R0ab0da8510124b83" /><Relationship Type="http://schemas.openxmlformats.org/officeDocument/2006/relationships/slide" Target="/ppt/slides/slide6.xml" Id="R0c8ae442342642a7" /><Relationship Type="http://schemas.openxmlformats.org/officeDocument/2006/relationships/slide" Target="/ppt/slides/slide7.xml" Id="Rcd88cd68f0c944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e5f6e81c3047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da6fc978a94b1d" /><Relationship Type="http://schemas.openxmlformats.org/officeDocument/2006/relationships/theme" Target="/ppt/slideMasters/theme/theme1.xml" Id="Re5681936be3744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da6fc978a94b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68f2cb385343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eb762723f844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c86fb6fceb44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0a51f84b4345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c96501558f42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0131d808b048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63b32c33424d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ELLUN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ELLUN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ELLUN AS ble etablert [år] og holder til i Finnøy.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ELLUN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ELLUN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ELLUN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117 894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1 362 415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ELLUN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ELISE JOHANNE LUNDE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ELLUN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Lauvsnesvegen 300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4160 Finnøy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827 815 802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ELLUN AS</a:t>
            </a:r>
          </a:p>
        </p:txBody>
      </p:sp>
    </p:spTree>
  </p:cSld>
  <p:clrMapOvr>
    <a:masterClrMapping xmlns:a="http://schemas.openxmlformats.org/drawingml/2006/main"/>
  </p:clrMapOvr>
</p:sld>
</file>