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b534f788ca48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e1dd6fe8244c58"/>
  </p:sldMasterIdLst>
  <p:sldIdLst>
    <p:sldId xmlns:r="http://schemas.openxmlformats.org/officeDocument/2006/relationships" id="256" r:id="R987ff8ea227c40d0"/>
    <p:sldId xmlns:r="http://schemas.openxmlformats.org/officeDocument/2006/relationships" id="257" r:id="R2537954934ac4893"/>
    <p:sldId xmlns:r="http://schemas.openxmlformats.org/officeDocument/2006/relationships" id="258" r:id="R616c4352b8de49d6"/>
    <p:sldId xmlns:r="http://schemas.openxmlformats.org/officeDocument/2006/relationships" id="259" r:id="Rf354e69248b141e7"/>
    <p:sldId xmlns:r="http://schemas.openxmlformats.org/officeDocument/2006/relationships" id="260" r:id="R62885249ae7d4e46"/>
    <p:sldId xmlns:r="http://schemas.openxmlformats.org/officeDocument/2006/relationships" id="261" r:id="Rb14e7aebcf2449ff"/>
    <p:sldId xmlns:r="http://schemas.openxmlformats.org/officeDocument/2006/relationships" id="262" r:id="Rbcba42558dcc42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e1dd6fe8244c58" /><Relationship Type="http://schemas.openxmlformats.org/officeDocument/2006/relationships/slide" Target="/ppt/slides/slide1.xml" Id="R987ff8ea227c40d0" /><Relationship Type="http://schemas.openxmlformats.org/officeDocument/2006/relationships/slide" Target="/ppt/slides/slide2.xml" Id="R2537954934ac4893" /><Relationship Type="http://schemas.openxmlformats.org/officeDocument/2006/relationships/slide" Target="/ppt/slides/slide3.xml" Id="R616c4352b8de49d6" /><Relationship Type="http://schemas.openxmlformats.org/officeDocument/2006/relationships/slide" Target="/ppt/slides/slide4.xml" Id="Rf354e69248b141e7" /><Relationship Type="http://schemas.openxmlformats.org/officeDocument/2006/relationships/slide" Target="/ppt/slides/slide5.xml" Id="R62885249ae7d4e46" /><Relationship Type="http://schemas.openxmlformats.org/officeDocument/2006/relationships/slide" Target="/ppt/slides/slide6.xml" Id="Rb14e7aebcf2449ff" /><Relationship Type="http://schemas.openxmlformats.org/officeDocument/2006/relationships/slide" Target="/ppt/slides/slide7.xml" Id="Rbcba42558dcc42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dd3e73538a4f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4c96b2b964e15" /><Relationship Type="http://schemas.openxmlformats.org/officeDocument/2006/relationships/theme" Target="/ppt/slideMasters/theme/theme1.xml" Id="Rce52471170344d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24c96b2b964e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e757558eb4b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9792a281f4c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a109626af49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2d4ac036c4e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d5a2f274148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a8c719c3f42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cc176540842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 EGGEN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EGGEN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EGGEN HOLDING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EGGEN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EGGEN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EGGEN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2 649 534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2 688 155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EGGEN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MARTINE EGGEN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EGGEN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Klokkarhaugvegen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7656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827 944 912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EGGEN HOLDING AS</a:t>
            </a:r>
          </a:p>
        </p:txBody>
      </p:sp>
    </p:spTree>
  </p:cSld>
  <p:clrMapOvr>
    <a:masterClrMapping xmlns:a="http://schemas.openxmlformats.org/drawingml/2006/main"/>
  </p:clrMapOvr>
</p:sld>
</file>