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6665f83de1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13bc78a8a4896"/>
  </p:sldMasterIdLst>
  <p:sldIdLst>
    <p:sldId xmlns:r="http://schemas.openxmlformats.org/officeDocument/2006/relationships" id="256" r:id="Rc9d2890ba9cc4f07"/>
    <p:sldId xmlns:r="http://schemas.openxmlformats.org/officeDocument/2006/relationships" id="257" r:id="Rff046e2d79174c71"/>
    <p:sldId xmlns:r="http://schemas.openxmlformats.org/officeDocument/2006/relationships" id="258" r:id="Rdb1b7723ec44491b"/>
    <p:sldId xmlns:r="http://schemas.openxmlformats.org/officeDocument/2006/relationships" id="259" r:id="Re8fd1a4fe8404c80"/>
    <p:sldId xmlns:r="http://schemas.openxmlformats.org/officeDocument/2006/relationships" id="260" r:id="R19fe57902c884fd1"/>
    <p:sldId xmlns:r="http://schemas.openxmlformats.org/officeDocument/2006/relationships" id="261" r:id="R9f88b7e9e4d34ecd"/>
    <p:sldId xmlns:r="http://schemas.openxmlformats.org/officeDocument/2006/relationships" id="262" r:id="R6a9da3f23eaa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13bc78a8a4896" /><Relationship Type="http://schemas.openxmlformats.org/officeDocument/2006/relationships/slide" Target="/ppt/slides/slide1.xml" Id="Rc9d2890ba9cc4f07" /><Relationship Type="http://schemas.openxmlformats.org/officeDocument/2006/relationships/slide" Target="/ppt/slides/slide2.xml" Id="Rff046e2d79174c71" /><Relationship Type="http://schemas.openxmlformats.org/officeDocument/2006/relationships/slide" Target="/ppt/slides/slide3.xml" Id="Rdb1b7723ec44491b" /><Relationship Type="http://schemas.openxmlformats.org/officeDocument/2006/relationships/slide" Target="/ppt/slides/slide4.xml" Id="Re8fd1a4fe8404c80" /><Relationship Type="http://schemas.openxmlformats.org/officeDocument/2006/relationships/slide" Target="/ppt/slides/slide5.xml" Id="R19fe57902c884fd1" /><Relationship Type="http://schemas.openxmlformats.org/officeDocument/2006/relationships/slide" Target="/ppt/slides/slide6.xml" Id="R9f88b7e9e4d34ecd" /><Relationship Type="http://schemas.openxmlformats.org/officeDocument/2006/relationships/slide" Target="/ppt/slides/slide7.xml" Id="R6a9da3f23eaa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da3f186b2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1b5789fad4a26" /><Relationship Type="http://schemas.openxmlformats.org/officeDocument/2006/relationships/theme" Target="/ppt/slideMasters/theme/theme1.xml" Id="Rc872117a3272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1b5789fad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4d50d9e50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be2cadb60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8029c05d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81077392c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32dc4d966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38f8fc328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0e37be601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FLATAKER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FLATAKER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36 077 572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46 256 426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46 256 594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SVARTOKSEN HOLDING AS  –  54,7 %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AKSA HOLDING AS  –  45,3 %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827 985 082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