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a21282e02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bf4492f614efe"/>
  </p:sldMasterIdLst>
  <p:sldIdLst>
    <p:sldId xmlns:r="http://schemas.openxmlformats.org/officeDocument/2006/relationships" id="256" r:id="Reeb5d08803644e52"/>
    <p:sldId xmlns:r="http://schemas.openxmlformats.org/officeDocument/2006/relationships" id="257" r:id="R9810ffb2fbd948b2"/>
    <p:sldId xmlns:r="http://schemas.openxmlformats.org/officeDocument/2006/relationships" id="258" r:id="Rc67a6b457a1d42c1"/>
    <p:sldId xmlns:r="http://schemas.openxmlformats.org/officeDocument/2006/relationships" id="259" r:id="R09e532c5b30f4f40"/>
    <p:sldId xmlns:r="http://schemas.openxmlformats.org/officeDocument/2006/relationships" id="260" r:id="Rd9760e48fe234439"/>
    <p:sldId xmlns:r="http://schemas.openxmlformats.org/officeDocument/2006/relationships" id="261" r:id="Rafdcf15ab1dd4514"/>
    <p:sldId xmlns:r="http://schemas.openxmlformats.org/officeDocument/2006/relationships" id="262" r:id="Ra71dd94d23ce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bf4492f614efe" /><Relationship Type="http://schemas.openxmlformats.org/officeDocument/2006/relationships/slide" Target="/ppt/slides/slide1.xml" Id="Reeb5d08803644e52" /><Relationship Type="http://schemas.openxmlformats.org/officeDocument/2006/relationships/slide" Target="/ppt/slides/slide2.xml" Id="R9810ffb2fbd948b2" /><Relationship Type="http://schemas.openxmlformats.org/officeDocument/2006/relationships/slide" Target="/ppt/slides/slide3.xml" Id="Rc67a6b457a1d42c1" /><Relationship Type="http://schemas.openxmlformats.org/officeDocument/2006/relationships/slide" Target="/ppt/slides/slide4.xml" Id="R09e532c5b30f4f40" /><Relationship Type="http://schemas.openxmlformats.org/officeDocument/2006/relationships/slide" Target="/ppt/slides/slide5.xml" Id="Rd9760e48fe234439" /><Relationship Type="http://schemas.openxmlformats.org/officeDocument/2006/relationships/slide" Target="/ppt/slides/slide6.xml" Id="Rafdcf15ab1dd4514" /><Relationship Type="http://schemas.openxmlformats.org/officeDocument/2006/relationships/slide" Target="/ppt/slides/slide7.xml" Id="Ra71dd94d23ce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8e9cac52e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db1feaa6c4d24" /><Relationship Type="http://schemas.openxmlformats.org/officeDocument/2006/relationships/theme" Target="/ppt/slideMasters/theme/theme1.xml" Id="Rd98ab283b91b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db1feaa6c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99793a637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c78003d42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c9695754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98a87794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5f01fc564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46b539331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b991e5bb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ANLEGGSGARTNERMESTER SØMME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ANLEGGSGARTNERMESTER SØMME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2 659 023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−138 962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1 393 429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SØMME GLENN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Sandnesveien 261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827 991 082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SØMME AS</a:t>
            </a:r>
          </a:p>
        </p:txBody>
      </p:sp>
    </p:spTree>
  </p:cSld>
  <p:clrMapOvr>
    <a:masterClrMapping xmlns:a="http://schemas.openxmlformats.org/drawingml/2006/main"/>
  </p:clrMapOvr>
</p:sld>
</file>