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fa91a2229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47fcba7294756"/>
  </p:sldMasterIdLst>
  <p:sldIdLst>
    <p:sldId xmlns:r="http://schemas.openxmlformats.org/officeDocument/2006/relationships" id="256" r:id="Ref428389825246c9"/>
    <p:sldId xmlns:r="http://schemas.openxmlformats.org/officeDocument/2006/relationships" id="257" r:id="R9cf7aea76dc940b4"/>
    <p:sldId xmlns:r="http://schemas.openxmlformats.org/officeDocument/2006/relationships" id="258" r:id="R0dfc2d73dd6a41ac"/>
    <p:sldId xmlns:r="http://schemas.openxmlformats.org/officeDocument/2006/relationships" id="259" r:id="Ra9d6ce259a564d16"/>
    <p:sldId xmlns:r="http://schemas.openxmlformats.org/officeDocument/2006/relationships" id="260" r:id="Refeaea9c9cd14555"/>
    <p:sldId xmlns:r="http://schemas.openxmlformats.org/officeDocument/2006/relationships" id="261" r:id="R24afc57fa8e74a97"/>
    <p:sldId xmlns:r="http://schemas.openxmlformats.org/officeDocument/2006/relationships" id="262" r:id="R81f0df45aa4e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47fcba7294756" /><Relationship Type="http://schemas.openxmlformats.org/officeDocument/2006/relationships/slide" Target="/ppt/slides/slide1.xml" Id="Ref428389825246c9" /><Relationship Type="http://schemas.openxmlformats.org/officeDocument/2006/relationships/slide" Target="/ppt/slides/slide2.xml" Id="R9cf7aea76dc940b4" /><Relationship Type="http://schemas.openxmlformats.org/officeDocument/2006/relationships/slide" Target="/ppt/slides/slide3.xml" Id="R0dfc2d73dd6a41ac" /><Relationship Type="http://schemas.openxmlformats.org/officeDocument/2006/relationships/slide" Target="/ppt/slides/slide4.xml" Id="Ra9d6ce259a564d16" /><Relationship Type="http://schemas.openxmlformats.org/officeDocument/2006/relationships/slide" Target="/ppt/slides/slide5.xml" Id="Refeaea9c9cd14555" /><Relationship Type="http://schemas.openxmlformats.org/officeDocument/2006/relationships/slide" Target="/ppt/slides/slide6.xml" Id="R24afc57fa8e74a97" /><Relationship Type="http://schemas.openxmlformats.org/officeDocument/2006/relationships/slide" Target="/ppt/slides/slide7.xml" Id="R81f0df45aa4e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3af62998e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41df773c4d9d" /><Relationship Type="http://schemas.openxmlformats.org/officeDocument/2006/relationships/theme" Target="/ppt/slideMasters/theme/theme1.xml" Id="Rdcae586d8f08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441df773c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56062d6e6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3a96bae3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31c068f3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4020f217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2caf1e92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ff3bd9778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e56ec04b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FINE LINE DIRECT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FINE LINE DIRECT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6 127 997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178 894 202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FINE LINE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ams@flcp.dk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828 032 852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FINE LINE DIRECT AS</a:t>
            </a:r>
          </a:p>
        </p:txBody>
      </p:sp>
    </p:spTree>
  </p:cSld>
  <p:clrMapOvr>
    <a:masterClrMapping xmlns:a="http://schemas.openxmlformats.org/drawingml/2006/main"/>
  </p:clrMapOvr>
</p:sld>
</file>