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32cf0d407849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f19399cc3d4ca4"/>
  </p:sldMasterIdLst>
  <p:sldIdLst>
    <p:sldId xmlns:r="http://schemas.openxmlformats.org/officeDocument/2006/relationships" id="256" r:id="Rbdb4583f1a7c46b6"/>
    <p:sldId xmlns:r="http://schemas.openxmlformats.org/officeDocument/2006/relationships" id="257" r:id="Rbe5f17bc8ef64bbd"/>
    <p:sldId xmlns:r="http://schemas.openxmlformats.org/officeDocument/2006/relationships" id="258" r:id="R105225204afd4c7a"/>
    <p:sldId xmlns:r="http://schemas.openxmlformats.org/officeDocument/2006/relationships" id="259" r:id="R6da8816b8a1b4e0e"/>
    <p:sldId xmlns:r="http://schemas.openxmlformats.org/officeDocument/2006/relationships" id="260" r:id="R56d8e894b2944cb2"/>
    <p:sldId xmlns:r="http://schemas.openxmlformats.org/officeDocument/2006/relationships" id="261" r:id="Ra8ee5f52d53048e5"/>
    <p:sldId xmlns:r="http://schemas.openxmlformats.org/officeDocument/2006/relationships" id="262" r:id="R4e047b95b83545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f19399cc3d4ca4" /><Relationship Type="http://schemas.openxmlformats.org/officeDocument/2006/relationships/slide" Target="/ppt/slides/slide1.xml" Id="Rbdb4583f1a7c46b6" /><Relationship Type="http://schemas.openxmlformats.org/officeDocument/2006/relationships/slide" Target="/ppt/slides/slide2.xml" Id="Rbe5f17bc8ef64bbd" /><Relationship Type="http://schemas.openxmlformats.org/officeDocument/2006/relationships/slide" Target="/ppt/slides/slide3.xml" Id="R105225204afd4c7a" /><Relationship Type="http://schemas.openxmlformats.org/officeDocument/2006/relationships/slide" Target="/ppt/slides/slide4.xml" Id="R6da8816b8a1b4e0e" /><Relationship Type="http://schemas.openxmlformats.org/officeDocument/2006/relationships/slide" Target="/ppt/slides/slide5.xml" Id="R56d8e894b2944cb2" /><Relationship Type="http://schemas.openxmlformats.org/officeDocument/2006/relationships/slide" Target="/ppt/slides/slide6.xml" Id="Ra8ee5f52d53048e5" /><Relationship Type="http://schemas.openxmlformats.org/officeDocument/2006/relationships/slide" Target="/ppt/slides/slide7.xml" Id="R4e047b95b83545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6d2e7561347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549117e6c4e1a" /><Relationship Type="http://schemas.openxmlformats.org/officeDocument/2006/relationships/theme" Target="/ppt/slideMasters/theme/theme1.xml" Id="R9cccce751a6642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0549117e6c4e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50d960ab444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5480e42ab46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9f9cd50c843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24ec0658240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4482bef9c4b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f00be212945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cf88c322b40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JENSHAGEN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JENSHAGEN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1 456 258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554 140 066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554 562 730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STÆRKEBYE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AKA AS, Hvervenmoveien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828 101 412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JENSHAGEN AS</a:t>
            </a:r>
          </a:p>
        </p:txBody>
      </p:sp>
    </p:spTree>
  </p:cSld>
  <p:clrMapOvr>
    <a:masterClrMapping xmlns:a="http://schemas.openxmlformats.org/drawingml/2006/main"/>
  </p:clrMapOvr>
</p:sld>
</file>