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59f25742fe64b7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8a8ef1839fb4cd0"/>
  </p:sldMasterIdLst>
  <p:sldIdLst>
    <p:sldId xmlns:r="http://schemas.openxmlformats.org/officeDocument/2006/relationships" id="256" r:id="R80a1d33285c249be"/>
    <p:sldId xmlns:r="http://schemas.openxmlformats.org/officeDocument/2006/relationships" id="257" r:id="R409e1bcb7f4c47cd"/>
    <p:sldId xmlns:r="http://schemas.openxmlformats.org/officeDocument/2006/relationships" id="258" r:id="R4a666ccb12e4458d"/>
    <p:sldId xmlns:r="http://schemas.openxmlformats.org/officeDocument/2006/relationships" id="259" r:id="R915c0e4299864a82"/>
    <p:sldId xmlns:r="http://schemas.openxmlformats.org/officeDocument/2006/relationships" id="260" r:id="R6c067da67cc04721"/>
    <p:sldId xmlns:r="http://schemas.openxmlformats.org/officeDocument/2006/relationships" id="261" r:id="Re4bb2582a34b4ba9"/>
    <p:sldId xmlns:r="http://schemas.openxmlformats.org/officeDocument/2006/relationships" id="262" r:id="R522fb46fb52d4c8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a8ef1839fb4cd0" /><Relationship Type="http://schemas.openxmlformats.org/officeDocument/2006/relationships/slide" Target="/ppt/slides/slide1.xml" Id="R80a1d33285c249be" /><Relationship Type="http://schemas.openxmlformats.org/officeDocument/2006/relationships/slide" Target="/ppt/slides/slide2.xml" Id="R409e1bcb7f4c47cd" /><Relationship Type="http://schemas.openxmlformats.org/officeDocument/2006/relationships/slide" Target="/ppt/slides/slide3.xml" Id="R4a666ccb12e4458d" /><Relationship Type="http://schemas.openxmlformats.org/officeDocument/2006/relationships/slide" Target="/ppt/slides/slide4.xml" Id="R915c0e4299864a82" /><Relationship Type="http://schemas.openxmlformats.org/officeDocument/2006/relationships/slide" Target="/ppt/slides/slide5.xml" Id="R6c067da67cc04721" /><Relationship Type="http://schemas.openxmlformats.org/officeDocument/2006/relationships/slide" Target="/ppt/slides/slide6.xml" Id="Re4bb2582a34b4ba9" /><Relationship Type="http://schemas.openxmlformats.org/officeDocument/2006/relationships/slide" Target="/ppt/slides/slide7.xml" Id="R522fb46fb52d4c8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9e1bc68ed246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19e776b24b4c24" /><Relationship Type="http://schemas.openxmlformats.org/officeDocument/2006/relationships/theme" Target="/ppt/slideMasters/theme/theme1.xml" Id="R35f1c94eff514a1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d19e776b24b4c2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fa6294974c47e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fbec089e5348b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b482e056554f6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4d72781ee9402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e4c1a69045414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ecacab051c466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d40e772541439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THEHAGEN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THEHAGEN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THEHAGEN HOLDING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THEHAGEN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THEHAGEN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THEHAGEN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−22 428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53 880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490 463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THEHAGEN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HAGEN LARS RUNE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HAGEN LILL IREN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THEHAGEN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828 135 082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THEHAGEN HOLDING AS</a:t>
            </a:r>
          </a:p>
        </p:txBody>
      </p:sp>
    </p:spTree>
  </p:cSld>
  <p:clrMapOvr>
    <a:masterClrMapping xmlns:a="http://schemas.openxmlformats.org/drawingml/2006/main"/>
  </p:clrMapOvr>
</p:sld>
</file>