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bb34de673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fe50d758c4aae"/>
  </p:sldMasterIdLst>
  <p:sldIdLst>
    <p:sldId xmlns:r="http://schemas.openxmlformats.org/officeDocument/2006/relationships" id="256" r:id="R2333a882cac44732"/>
    <p:sldId xmlns:r="http://schemas.openxmlformats.org/officeDocument/2006/relationships" id="257" r:id="Rfe9c0f6fe8ab43da"/>
    <p:sldId xmlns:r="http://schemas.openxmlformats.org/officeDocument/2006/relationships" id="258" r:id="Rdb03d68f61114e19"/>
    <p:sldId xmlns:r="http://schemas.openxmlformats.org/officeDocument/2006/relationships" id="259" r:id="R34d46670013848f5"/>
    <p:sldId xmlns:r="http://schemas.openxmlformats.org/officeDocument/2006/relationships" id="260" r:id="Rb3cd381aa76c4cc0"/>
    <p:sldId xmlns:r="http://schemas.openxmlformats.org/officeDocument/2006/relationships" id="261" r:id="R4035f03826e944d8"/>
    <p:sldId xmlns:r="http://schemas.openxmlformats.org/officeDocument/2006/relationships" id="262" r:id="R62bfc9f44993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fe50d758c4aae" /><Relationship Type="http://schemas.openxmlformats.org/officeDocument/2006/relationships/slide" Target="/ppt/slides/slide1.xml" Id="R2333a882cac44732" /><Relationship Type="http://schemas.openxmlformats.org/officeDocument/2006/relationships/slide" Target="/ppt/slides/slide2.xml" Id="Rfe9c0f6fe8ab43da" /><Relationship Type="http://schemas.openxmlformats.org/officeDocument/2006/relationships/slide" Target="/ppt/slides/slide3.xml" Id="Rdb03d68f61114e19" /><Relationship Type="http://schemas.openxmlformats.org/officeDocument/2006/relationships/slide" Target="/ppt/slides/slide4.xml" Id="R34d46670013848f5" /><Relationship Type="http://schemas.openxmlformats.org/officeDocument/2006/relationships/slide" Target="/ppt/slides/slide5.xml" Id="Rb3cd381aa76c4cc0" /><Relationship Type="http://schemas.openxmlformats.org/officeDocument/2006/relationships/slide" Target="/ppt/slides/slide6.xml" Id="R4035f03826e944d8" /><Relationship Type="http://schemas.openxmlformats.org/officeDocument/2006/relationships/slide" Target="/ppt/slides/slide7.xml" Id="R62bfc9f44993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12d59498f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a52390df4b1f" /><Relationship Type="http://schemas.openxmlformats.org/officeDocument/2006/relationships/theme" Target="/ppt/slideMasters/theme/theme1.xml" Id="R327ec47fe7f5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4a52390df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a6408df2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200f458b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20a93035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29ac04e2f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34df0344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59130571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9d47fde7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GIV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1 295 392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UGELBUGEL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SVEMARK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828 171 542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GIV INVEST AS</a:t>
            </a:r>
          </a:p>
        </p:txBody>
      </p:sp>
    </p:spTree>
  </p:cSld>
  <p:clrMapOvr>
    <a:masterClrMapping xmlns:a="http://schemas.openxmlformats.org/drawingml/2006/main"/>
  </p:clrMapOvr>
</p:sld>
</file>