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354459bb7e2400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7169233825a4538"/>
  </p:sldMasterIdLst>
  <p:sldIdLst>
    <p:sldId xmlns:r="http://schemas.openxmlformats.org/officeDocument/2006/relationships" id="256" r:id="R3596bbe964224996"/>
    <p:sldId xmlns:r="http://schemas.openxmlformats.org/officeDocument/2006/relationships" id="257" r:id="Re3d7e541a6144a1a"/>
    <p:sldId xmlns:r="http://schemas.openxmlformats.org/officeDocument/2006/relationships" id="258" r:id="R2f2fd522e2a1402f"/>
    <p:sldId xmlns:r="http://schemas.openxmlformats.org/officeDocument/2006/relationships" id="259" r:id="R52b51f9880684c12"/>
    <p:sldId xmlns:r="http://schemas.openxmlformats.org/officeDocument/2006/relationships" id="260" r:id="Rc3c2c307de674976"/>
    <p:sldId xmlns:r="http://schemas.openxmlformats.org/officeDocument/2006/relationships" id="261" r:id="Ra8bbf7ac630f46c3"/>
    <p:sldId xmlns:r="http://schemas.openxmlformats.org/officeDocument/2006/relationships" id="262" r:id="R2bb3efb44ba64af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7169233825a4538" /><Relationship Type="http://schemas.openxmlformats.org/officeDocument/2006/relationships/slide" Target="/ppt/slides/slide1.xml" Id="R3596bbe964224996" /><Relationship Type="http://schemas.openxmlformats.org/officeDocument/2006/relationships/slide" Target="/ppt/slides/slide2.xml" Id="Re3d7e541a6144a1a" /><Relationship Type="http://schemas.openxmlformats.org/officeDocument/2006/relationships/slide" Target="/ppt/slides/slide3.xml" Id="R2f2fd522e2a1402f" /><Relationship Type="http://schemas.openxmlformats.org/officeDocument/2006/relationships/slide" Target="/ppt/slides/slide4.xml" Id="R52b51f9880684c12" /><Relationship Type="http://schemas.openxmlformats.org/officeDocument/2006/relationships/slide" Target="/ppt/slides/slide5.xml" Id="Rc3c2c307de674976" /><Relationship Type="http://schemas.openxmlformats.org/officeDocument/2006/relationships/slide" Target="/ppt/slides/slide6.xml" Id="Ra8bbf7ac630f46c3" /><Relationship Type="http://schemas.openxmlformats.org/officeDocument/2006/relationships/slide" Target="/ppt/slides/slide7.xml" Id="R2bb3efb44ba64af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a0810d8dd4c43e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fe132a2d4943b5" /><Relationship Type="http://schemas.openxmlformats.org/officeDocument/2006/relationships/theme" Target="/ppt/slideMasters/theme/theme1.xml" Id="Raf597404eb35465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4fe132a2d4943b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0946f7fdc3484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12872b8ddd43c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292648f5e145d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125aa9b6dc48c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ba09b4f0cd468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af526113ee478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73013bcf30431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PEM CAPITAL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PEM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PEM CAPITAL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PEM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PEM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PEM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−5 618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−5 600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14 793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80 793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PEM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ERLEND MATHISEN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PEM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Skigardveien 39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0681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828 175 262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PEM CAPITAL AS</a:t>
            </a:r>
          </a:p>
        </p:txBody>
      </p:sp>
    </p:spTree>
  </p:cSld>
  <p:clrMapOvr>
    <a:masterClrMapping xmlns:a="http://schemas.openxmlformats.org/drawingml/2006/main"/>
  </p:clrMapOvr>
</p:sld>
</file>