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a99fd90d5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d1baeceb64648"/>
  </p:sldMasterIdLst>
  <p:sldIdLst>
    <p:sldId xmlns:r="http://schemas.openxmlformats.org/officeDocument/2006/relationships" id="256" r:id="R659756d550014106"/>
    <p:sldId xmlns:r="http://schemas.openxmlformats.org/officeDocument/2006/relationships" id="257" r:id="R9b58babb2e8e4267"/>
    <p:sldId xmlns:r="http://schemas.openxmlformats.org/officeDocument/2006/relationships" id="258" r:id="R8c6ddc1cd55243ac"/>
    <p:sldId xmlns:r="http://schemas.openxmlformats.org/officeDocument/2006/relationships" id="259" r:id="R44fa3a47bd8c41e7"/>
    <p:sldId xmlns:r="http://schemas.openxmlformats.org/officeDocument/2006/relationships" id="260" r:id="R987abb3affad4aba"/>
    <p:sldId xmlns:r="http://schemas.openxmlformats.org/officeDocument/2006/relationships" id="261" r:id="R1233af6e4ac04ac7"/>
    <p:sldId xmlns:r="http://schemas.openxmlformats.org/officeDocument/2006/relationships" id="262" r:id="R84a31d28f523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d1baeceb64648" /><Relationship Type="http://schemas.openxmlformats.org/officeDocument/2006/relationships/slide" Target="/ppt/slides/slide1.xml" Id="R659756d550014106" /><Relationship Type="http://schemas.openxmlformats.org/officeDocument/2006/relationships/slide" Target="/ppt/slides/slide2.xml" Id="R9b58babb2e8e4267" /><Relationship Type="http://schemas.openxmlformats.org/officeDocument/2006/relationships/slide" Target="/ppt/slides/slide3.xml" Id="R8c6ddc1cd55243ac" /><Relationship Type="http://schemas.openxmlformats.org/officeDocument/2006/relationships/slide" Target="/ppt/slides/slide4.xml" Id="R44fa3a47bd8c41e7" /><Relationship Type="http://schemas.openxmlformats.org/officeDocument/2006/relationships/slide" Target="/ppt/slides/slide5.xml" Id="R987abb3affad4aba" /><Relationship Type="http://schemas.openxmlformats.org/officeDocument/2006/relationships/slide" Target="/ppt/slides/slide6.xml" Id="R1233af6e4ac04ac7" /><Relationship Type="http://schemas.openxmlformats.org/officeDocument/2006/relationships/slide" Target="/ppt/slides/slide7.xml" Id="R84a31d28f523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53152dbe4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82db0814480f" /><Relationship Type="http://schemas.openxmlformats.org/officeDocument/2006/relationships/theme" Target="/ppt/slideMasters/theme/theme1.xml" Id="Rb383b54b9061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982db0814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3e1370035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9ee0784f1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2ba121e5b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fec6c0aee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ace0dd0244c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2eac5de9e4f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e019a7a6c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C TORGNES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C TORGNES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7 986 121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7 986 121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CECILIE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828 206 052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C TORGNES AS</a:t>
            </a:r>
          </a:p>
        </p:txBody>
      </p:sp>
    </p:spTree>
  </p:cSld>
  <p:clrMapOvr>
    <a:masterClrMapping xmlns:a="http://schemas.openxmlformats.org/drawingml/2006/main"/>
  </p:clrMapOvr>
</p:sld>
</file>