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22f70d18f48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9db2c2a08f4f53"/>
  </p:sldMasterIdLst>
  <p:sldIdLst>
    <p:sldId xmlns:r="http://schemas.openxmlformats.org/officeDocument/2006/relationships" id="256" r:id="R9c8c4b366e7948af"/>
    <p:sldId xmlns:r="http://schemas.openxmlformats.org/officeDocument/2006/relationships" id="257" r:id="Rb4be54695cba4cc1"/>
    <p:sldId xmlns:r="http://schemas.openxmlformats.org/officeDocument/2006/relationships" id="258" r:id="Rebc89a5b4e514748"/>
    <p:sldId xmlns:r="http://schemas.openxmlformats.org/officeDocument/2006/relationships" id="259" r:id="R3744ae5482684bca"/>
    <p:sldId xmlns:r="http://schemas.openxmlformats.org/officeDocument/2006/relationships" id="260" r:id="R2d4b40a93be4499f"/>
    <p:sldId xmlns:r="http://schemas.openxmlformats.org/officeDocument/2006/relationships" id="261" r:id="Rfc4d986ed1394c8d"/>
    <p:sldId xmlns:r="http://schemas.openxmlformats.org/officeDocument/2006/relationships" id="262" r:id="Rb97cd0667741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db2c2a08f4f53" /><Relationship Type="http://schemas.openxmlformats.org/officeDocument/2006/relationships/slide" Target="/ppt/slides/slide1.xml" Id="R9c8c4b366e7948af" /><Relationship Type="http://schemas.openxmlformats.org/officeDocument/2006/relationships/slide" Target="/ppt/slides/slide2.xml" Id="Rb4be54695cba4cc1" /><Relationship Type="http://schemas.openxmlformats.org/officeDocument/2006/relationships/slide" Target="/ppt/slides/slide3.xml" Id="Rebc89a5b4e514748" /><Relationship Type="http://schemas.openxmlformats.org/officeDocument/2006/relationships/slide" Target="/ppt/slides/slide4.xml" Id="R3744ae5482684bca" /><Relationship Type="http://schemas.openxmlformats.org/officeDocument/2006/relationships/slide" Target="/ppt/slides/slide5.xml" Id="R2d4b40a93be4499f" /><Relationship Type="http://schemas.openxmlformats.org/officeDocument/2006/relationships/slide" Target="/ppt/slides/slide6.xml" Id="Rfc4d986ed1394c8d" /><Relationship Type="http://schemas.openxmlformats.org/officeDocument/2006/relationships/slide" Target="/ppt/slides/slide7.xml" Id="Rb97cd0667741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1d689d4024e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fdcc287c844da" /><Relationship Type="http://schemas.openxmlformats.org/officeDocument/2006/relationships/theme" Target="/ppt/slideMasters/theme/theme1.xml" Id="Rc4f675653ec64f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fdcc287c844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ae0ee018f47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bd37c5f16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3a67253f241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776dd4a1f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3979c01aa4c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df65011f040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7e7ea9e2f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JOFI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JOFI HOLDING AS ble etablert [år] og holder til i Uskedalen.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5 074 557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15 176 085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16 790 448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MUSLAND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Ospelunden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5463 Uskedalen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828 211 692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JOFI HOLDING AS</a:t>
            </a:r>
          </a:p>
        </p:txBody>
      </p:sp>
    </p:spTree>
  </p:cSld>
  <p:clrMapOvr>
    <a:masterClrMapping xmlns:a="http://schemas.openxmlformats.org/drawingml/2006/main"/>
  </p:clrMapOvr>
</p:sld>
</file>