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7ae0e7a50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2d2e0428b4a5f"/>
  </p:sldMasterIdLst>
  <p:sldIdLst>
    <p:sldId xmlns:r="http://schemas.openxmlformats.org/officeDocument/2006/relationships" id="256" r:id="Rb0986e47fb3d46f8"/>
    <p:sldId xmlns:r="http://schemas.openxmlformats.org/officeDocument/2006/relationships" id="257" r:id="R50f6ffbf4894496c"/>
    <p:sldId xmlns:r="http://schemas.openxmlformats.org/officeDocument/2006/relationships" id="258" r:id="R8fc3fedd56854641"/>
    <p:sldId xmlns:r="http://schemas.openxmlformats.org/officeDocument/2006/relationships" id="259" r:id="Rc8981ed02b3d4309"/>
    <p:sldId xmlns:r="http://schemas.openxmlformats.org/officeDocument/2006/relationships" id="260" r:id="R6f0264490e0c4c42"/>
    <p:sldId xmlns:r="http://schemas.openxmlformats.org/officeDocument/2006/relationships" id="261" r:id="R6e2e68559ec44445"/>
    <p:sldId xmlns:r="http://schemas.openxmlformats.org/officeDocument/2006/relationships" id="262" r:id="R2fdaae4190a6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2d2e0428b4a5f" /><Relationship Type="http://schemas.openxmlformats.org/officeDocument/2006/relationships/slide" Target="/ppt/slides/slide1.xml" Id="Rb0986e47fb3d46f8" /><Relationship Type="http://schemas.openxmlformats.org/officeDocument/2006/relationships/slide" Target="/ppt/slides/slide2.xml" Id="R50f6ffbf4894496c" /><Relationship Type="http://schemas.openxmlformats.org/officeDocument/2006/relationships/slide" Target="/ppt/slides/slide3.xml" Id="R8fc3fedd56854641" /><Relationship Type="http://schemas.openxmlformats.org/officeDocument/2006/relationships/slide" Target="/ppt/slides/slide4.xml" Id="Rc8981ed02b3d4309" /><Relationship Type="http://schemas.openxmlformats.org/officeDocument/2006/relationships/slide" Target="/ppt/slides/slide5.xml" Id="R6f0264490e0c4c42" /><Relationship Type="http://schemas.openxmlformats.org/officeDocument/2006/relationships/slide" Target="/ppt/slides/slide6.xml" Id="R6e2e68559ec44445" /><Relationship Type="http://schemas.openxmlformats.org/officeDocument/2006/relationships/slide" Target="/ppt/slides/slide7.xml" Id="R2fdaae4190a6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d97bc15294c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ade02fea84047" /><Relationship Type="http://schemas.openxmlformats.org/officeDocument/2006/relationships/theme" Target="/ppt/slideMasters/theme/theme1.xml" Id="R0a90081a6ef34a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ade02fea8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da727d7b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04af2fbe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c22c197ee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74c4229b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a59b2b29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7144d6cc3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e62cd11d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LADMA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25 755 192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27 969 271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ELISE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 Bernadottes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LADMA HOLDING AS</a:t>
            </a:r>
          </a:p>
        </p:txBody>
      </p:sp>
    </p:spTree>
  </p:cSld>
  <p:clrMapOvr>
    <a:masterClrMapping xmlns:a="http://schemas.openxmlformats.org/drawingml/2006/main"/>
  </p:clrMapOvr>
</p:sld>
</file>