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cc1d5a031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703e26e514b6a"/>
  </p:sldMasterIdLst>
  <p:sldIdLst>
    <p:sldId xmlns:r="http://schemas.openxmlformats.org/officeDocument/2006/relationships" id="256" r:id="R99cdda00092b4fc9"/>
    <p:sldId xmlns:r="http://schemas.openxmlformats.org/officeDocument/2006/relationships" id="257" r:id="R0a2f359bb8bf424c"/>
    <p:sldId xmlns:r="http://schemas.openxmlformats.org/officeDocument/2006/relationships" id="258" r:id="Rdca559f59a3c4243"/>
    <p:sldId xmlns:r="http://schemas.openxmlformats.org/officeDocument/2006/relationships" id="259" r:id="Ra60f90f710f344f6"/>
    <p:sldId xmlns:r="http://schemas.openxmlformats.org/officeDocument/2006/relationships" id="260" r:id="R39531ddcd0dd47f1"/>
    <p:sldId xmlns:r="http://schemas.openxmlformats.org/officeDocument/2006/relationships" id="261" r:id="Rf2d984aef8324af9"/>
    <p:sldId xmlns:r="http://schemas.openxmlformats.org/officeDocument/2006/relationships" id="262" r:id="R40e21c4d27f6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703e26e514b6a" /><Relationship Type="http://schemas.openxmlformats.org/officeDocument/2006/relationships/slide" Target="/ppt/slides/slide1.xml" Id="R99cdda00092b4fc9" /><Relationship Type="http://schemas.openxmlformats.org/officeDocument/2006/relationships/slide" Target="/ppt/slides/slide2.xml" Id="R0a2f359bb8bf424c" /><Relationship Type="http://schemas.openxmlformats.org/officeDocument/2006/relationships/slide" Target="/ppt/slides/slide3.xml" Id="Rdca559f59a3c4243" /><Relationship Type="http://schemas.openxmlformats.org/officeDocument/2006/relationships/slide" Target="/ppt/slides/slide4.xml" Id="Ra60f90f710f344f6" /><Relationship Type="http://schemas.openxmlformats.org/officeDocument/2006/relationships/slide" Target="/ppt/slides/slide5.xml" Id="R39531ddcd0dd47f1" /><Relationship Type="http://schemas.openxmlformats.org/officeDocument/2006/relationships/slide" Target="/ppt/slides/slide6.xml" Id="Rf2d984aef8324af9" /><Relationship Type="http://schemas.openxmlformats.org/officeDocument/2006/relationships/slide" Target="/ppt/slides/slide7.xml" Id="R40e21c4d27f6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b6a1d6982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bced5dd84439b" /><Relationship Type="http://schemas.openxmlformats.org/officeDocument/2006/relationships/theme" Target="/ppt/slideMasters/theme/theme1.xml" Id="R7f007a2eef86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bced5dd84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65f549e3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9dd53d845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55d79a752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6010148d0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ea2a5a599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08c3f4a964b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6a0901729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69 819 385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70 115 594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INGUNN M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