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42b3572d3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e57fe0ca24627"/>
  </p:sldMasterIdLst>
  <p:sldIdLst>
    <p:sldId xmlns:r="http://schemas.openxmlformats.org/officeDocument/2006/relationships" id="256" r:id="R1a7f449a83c94ce6"/>
    <p:sldId xmlns:r="http://schemas.openxmlformats.org/officeDocument/2006/relationships" id="257" r:id="Rf06911efe1ec4946"/>
    <p:sldId xmlns:r="http://schemas.openxmlformats.org/officeDocument/2006/relationships" id="258" r:id="R81b2fe84e7e8454a"/>
    <p:sldId xmlns:r="http://schemas.openxmlformats.org/officeDocument/2006/relationships" id="259" r:id="R0eb086e09e454dd4"/>
    <p:sldId xmlns:r="http://schemas.openxmlformats.org/officeDocument/2006/relationships" id="260" r:id="R67e5e450cb6f4a60"/>
    <p:sldId xmlns:r="http://schemas.openxmlformats.org/officeDocument/2006/relationships" id="261" r:id="R5daa635006014b29"/>
    <p:sldId xmlns:r="http://schemas.openxmlformats.org/officeDocument/2006/relationships" id="262" r:id="Rd70b0ab4ae37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e57fe0ca24627" /><Relationship Type="http://schemas.openxmlformats.org/officeDocument/2006/relationships/slide" Target="/ppt/slides/slide1.xml" Id="R1a7f449a83c94ce6" /><Relationship Type="http://schemas.openxmlformats.org/officeDocument/2006/relationships/slide" Target="/ppt/slides/slide2.xml" Id="Rf06911efe1ec4946" /><Relationship Type="http://schemas.openxmlformats.org/officeDocument/2006/relationships/slide" Target="/ppt/slides/slide3.xml" Id="R81b2fe84e7e8454a" /><Relationship Type="http://schemas.openxmlformats.org/officeDocument/2006/relationships/slide" Target="/ppt/slides/slide4.xml" Id="R0eb086e09e454dd4" /><Relationship Type="http://schemas.openxmlformats.org/officeDocument/2006/relationships/slide" Target="/ppt/slides/slide5.xml" Id="R67e5e450cb6f4a60" /><Relationship Type="http://schemas.openxmlformats.org/officeDocument/2006/relationships/slide" Target="/ppt/slides/slide6.xml" Id="R5daa635006014b29" /><Relationship Type="http://schemas.openxmlformats.org/officeDocument/2006/relationships/slide" Target="/ppt/slides/slide7.xml" Id="Rd70b0ab4ae37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37bf6394d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094f3f2f4415" /><Relationship Type="http://schemas.openxmlformats.org/officeDocument/2006/relationships/theme" Target="/ppt/slideMasters/theme/theme1.xml" Id="R9d9bf96bfad3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c094f3f2f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a611dd9f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48257550c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6c23af39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41840722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9a6e5700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e07576a9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cc2eb507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66 626 139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