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c01b07d564f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a4b26919c4a6f"/>
  </p:sldMasterIdLst>
  <p:sldIdLst>
    <p:sldId xmlns:r="http://schemas.openxmlformats.org/officeDocument/2006/relationships" id="256" r:id="R62ca66b2b5a74ffd"/>
    <p:sldId xmlns:r="http://schemas.openxmlformats.org/officeDocument/2006/relationships" id="257" r:id="Rfd5dc1a9eca24d52"/>
    <p:sldId xmlns:r="http://schemas.openxmlformats.org/officeDocument/2006/relationships" id="258" r:id="R7c3099f52981418b"/>
    <p:sldId xmlns:r="http://schemas.openxmlformats.org/officeDocument/2006/relationships" id="259" r:id="R25f428f66ca54b72"/>
    <p:sldId xmlns:r="http://schemas.openxmlformats.org/officeDocument/2006/relationships" id="260" r:id="R9cfe27f117cb43f5"/>
    <p:sldId xmlns:r="http://schemas.openxmlformats.org/officeDocument/2006/relationships" id="261" r:id="Rd6a963b0bfcb4e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a4b26919c4a6f" /><Relationship Type="http://schemas.openxmlformats.org/officeDocument/2006/relationships/slide" Target="/ppt/slides/slide1.xml" Id="R62ca66b2b5a74ffd" /><Relationship Type="http://schemas.openxmlformats.org/officeDocument/2006/relationships/slide" Target="/ppt/slides/slide2.xml" Id="Rfd5dc1a9eca24d52" /><Relationship Type="http://schemas.openxmlformats.org/officeDocument/2006/relationships/slide" Target="/ppt/slides/slide3.xml" Id="R7c3099f52981418b" /><Relationship Type="http://schemas.openxmlformats.org/officeDocument/2006/relationships/slide" Target="/ppt/slides/slide4.xml" Id="R25f428f66ca54b72" /><Relationship Type="http://schemas.openxmlformats.org/officeDocument/2006/relationships/slide" Target="/ppt/slides/slide5.xml" Id="R9cfe27f117cb43f5" /><Relationship Type="http://schemas.openxmlformats.org/officeDocument/2006/relationships/slide" Target="/ppt/slides/slide6.xml" Id="Rd6a963b0bfcb4e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8b5077e0948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1e8d28159449d" /><Relationship Type="http://schemas.openxmlformats.org/officeDocument/2006/relationships/theme" Target="/ppt/slideMasters/theme/theme1.xml" Id="R730385e2ce6849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e1e8d28159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c74b5681749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a6ff6a8d54e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32d656368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f99073935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be545c3be49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76cf1b0f5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828 277 162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