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24bbbc75846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80ecfcaade4824"/>
  </p:sldMasterIdLst>
  <p:sldIdLst>
    <p:sldId xmlns:r="http://schemas.openxmlformats.org/officeDocument/2006/relationships" id="256" r:id="R7efe0d94b24b4066"/>
    <p:sldId xmlns:r="http://schemas.openxmlformats.org/officeDocument/2006/relationships" id="257" r:id="R14a8c5b602054531"/>
    <p:sldId xmlns:r="http://schemas.openxmlformats.org/officeDocument/2006/relationships" id="258" r:id="R95eda73670f146a8"/>
    <p:sldId xmlns:r="http://schemas.openxmlformats.org/officeDocument/2006/relationships" id="259" r:id="R9d149c2761654e16"/>
    <p:sldId xmlns:r="http://schemas.openxmlformats.org/officeDocument/2006/relationships" id="260" r:id="R196dbc67652249ea"/>
    <p:sldId xmlns:r="http://schemas.openxmlformats.org/officeDocument/2006/relationships" id="261" r:id="R41b568194e484575"/>
    <p:sldId xmlns:r="http://schemas.openxmlformats.org/officeDocument/2006/relationships" id="262" r:id="Rc8c2200ce119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0ecfcaade4824" /><Relationship Type="http://schemas.openxmlformats.org/officeDocument/2006/relationships/slide" Target="/ppt/slides/slide1.xml" Id="R7efe0d94b24b4066" /><Relationship Type="http://schemas.openxmlformats.org/officeDocument/2006/relationships/slide" Target="/ppt/slides/slide2.xml" Id="R14a8c5b602054531" /><Relationship Type="http://schemas.openxmlformats.org/officeDocument/2006/relationships/slide" Target="/ppt/slides/slide3.xml" Id="R95eda73670f146a8" /><Relationship Type="http://schemas.openxmlformats.org/officeDocument/2006/relationships/slide" Target="/ppt/slides/slide4.xml" Id="R9d149c2761654e16" /><Relationship Type="http://schemas.openxmlformats.org/officeDocument/2006/relationships/slide" Target="/ppt/slides/slide5.xml" Id="R196dbc67652249ea" /><Relationship Type="http://schemas.openxmlformats.org/officeDocument/2006/relationships/slide" Target="/ppt/slides/slide6.xml" Id="R41b568194e484575" /><Relationship Type="http://schemas.openxmlformats.org/officeDocument/2006/relationships/slide" Target="/ppt/slides/slide7.xml" Id="Rc8c2200ce119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b9d3cd2d7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ec00abf91400f" /><Relationship Type="http://schemas.openxmlformats.org/officeDocument/2006/relationships/theme" Target="/ppt/slideMasters/theme/theme1.xml" Id="R0f3e455ac9bc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ec00abf91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5a286e47f4e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356a1b47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1328265c5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a1cee24b4b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8c697db8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12497661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c2c5b58b4a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GØTHE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GØTHE HOLDING AS ble etablert [år] og holder til i Bøverbru.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FREMSTAD CILJE E GØTHE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Heksumhøgda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2846 Bøverbru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GØTHE HOLDING AS</a:t>
            </a:r>
          </a:p>
        </p:txBody>
      </p:sp>
    </p:spTree>
  </p:cSld>
  <p:clrMapOvr>
    <a:masterClrMapping xmlns:a="http://schemas.openxmlformats.org/drawingml/2006/main"/>
  </p:clrMapOvr>
</p:sld>
</file>