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d2be9e4ca345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d8e7a432264e45"/>
  </p:sldMasterIdLst>
  <p:sldIdLst>
    <p:sldId xmlns:r="http://schemas.openxmlformats.org/officeDocument/2006/relationships" id="256" r:id="R4b6db30e44394534"/>
    <p:sldId xmlns:r="http://schemas.openxmlformats.org/officeDocument/2006/relationships" id="257" r:id="Ra935138b00304d42"/>
    <p:sldId xmlns:r="http://schemas.openxmlformats.org/officeDocument/2006/relationships" id="258" r:id="Re07b07a1744a408e"/>
    <p:sldId xmlns:r="http://schemas.openxmlformats.org/officeDocument/2006/relationships" id="259" r:id="R8039b74c5d3e4a17"/>
    <p:sldId xmlns:r="http://schemas.openxmlformats.org/officeDocument/2006/relationships" id="260" r:id="R9cdc52e52ccd40f9"/>
    <p:sldId xmlns:r="http://schemas.openxmlformats.org/officeDocument/2006/relationships" id="261" r:id="R337425844d8b4b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8e7a432264e45" /><Relationship Type="http://schemas.openxmlformats.org/officeDocument/2006/relationships/slide" Target="/ppt/slides/slide1.xml" Id="R4b6db30e44394534" /><Relationship Type="http://schemas.openxmlformats.org/officeDocument/2006/relationships/slide" Target="/ppt/slides/slide2.xml" Id="Ra935138b00304d42" /><Relationship Type="http://schemas.openxmlformats.org/officeDocument/2006/relationships/slide" Target="/ppt/slides/slide3.xml" Id="Re07b07a1744a408e" /><Relationship Type="http://schemas.openxmlformats.org/officeDocument/2006/relationships/slide" Target="/ppt/slides/slide4.xml" Id="R8039b74c5d3e4a17" /><Relationship Type="http://schemas.openxmlformats.org/officeDocument/2006/relationships/slide" Target="/ppt/slides/slide5.xml" Id="R9cdc52e52ccd40f9" /><Relationship Type="http://schemas.openxmlformats.org/officeDocument/2006/relationships/slide" Target="/ppt/slides/slide6.xml" Id="R337425844d8b4b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53196712149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45e43139a401d" /><Relationship Type="http://schemas.openxmlformats.org/officeDocument/2006/relationships/theme" Target="/ppt/slideMasters/theme/theme1.xml" Id="R5d0e94c606384c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e45e43139a40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175212bba4b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903ab039b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63b56ab804f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d888b0ce546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c48b0a6e04d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54c1554b64a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Haugbro terrasse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828 299 832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FOSSBY AS</a:t>
            </a:r>
          </a:p>
        </p:txBody>
      </p:sp>
    </p:spTree>
  </p:cSld>
  <p:clrMapOvr>
    <a:masterClrMapping xmlns:a="http://schemas.openxmlformats.org/drawingml/2006/main"/>
  </p:clrMapOvr>
</p:sld>
</file>