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597f2636c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af56ecd27479e"/>
  </p:sldMasterIdLst>
  <p:sldIdLst>
    <p:sldId xmlns:r="http://schemas.openxmlformats.org/officeDocument/2006/relationships" id="256" r:id="Reb18240510ea4b16"/>
    <p:sldId xmlns:r="http://schemas.openxmlformats.org/officeDocument/2006/relationships" id="257" r:id="R4bc09ce90f374c70"/>
    <p:sldId xmlns:r="http://schemas.openxmlformats.org/officeDocument/2006/relationships" id="258" r:id="Rbfc42475fb2d40bb"/>
    <p:sldId xmlns:r="http://schemas.openxmlformats.org/officeDocument/2006/relationships" id="259" r:id="R29a25d3399304a31"/>
    <p:sldId xmlns:r="http://schemas.openxmlformats.org/officeDocument/2006/relationships" id="260" r:id="R145b62e200cc4060"/>
    <p:sldId xmlns:r="http://schemas.openxmlformats.org/officeDocument/2006/relationships" id="261" r:id="R8ce6d6f39a7d40bf"/>
    <p:sldId xmlns:r="http://schemas.openxmlformats.org/officeDocument/2006/relationships" id="262" r:id="R3fb8c1aac3e8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af56ecd27479e" /><Relationship Type="http://schemas.openxmlformats.org/officeDocument/2006/relationships/slide" Target="/ppt/slides/slide1.xml" Id="Reb18240510ea4b16" /><Relationship Type="http://schemas.openxmlformats.org/officeDocument/2006/relationships/slide" Target="/ppt/slides/slide2.xml" Id="R4bc09ce90f374c70" /><Relationship Type="http://schemas.openxmlformats.org/officeDocument/2006/relationships/slide" Target="/ppt/slides/slide3.xml" Id="Rbfc42475fb2d40bb" /><Relationship Type="http://schemas.openxmlformats.org/officeDocument/2006/relationships/slide" Target="/ppt/slides/slide4.xml" Id="R29a25d3399304a31" /><Relationship Type="http://schemas.openxmlformats.org/officeDocument/2006/relationships/slide" Target="/ppt/slides/slide5.xml" Id="R145b62e200cc4060" /><Relationship Type="http://schemas.openxmlformats.org/officeDocument/2006/relationships/slide" Target="/ppt/slides/slide6.xml" Id="R8ce6d6f39a7d40bf" /><Relationship Type="http://schemas.openxmlformats.org/officeDocument/2006/relationships/slide" Target="/ppt/slides/slide7.xml" Id="R3fb8c1aac3e8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3f574fe9b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34696c174ea1" /><Relationship Type="http://schemas.openxmlformats.org/officeDocument/2006/relationships/theme" Target="/ppt/slideMasters/theme/theme1.xml" Id="R8e90033654fc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134696c17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0c4ac910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227add17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0343801a7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ce29c7f2a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ca00aeb8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4f8224aa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b39a972cd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FOSSBY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4 226 397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40 931 624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43 130 431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HØGFOSS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828 299 832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FOSSBY AS</a:t>
            </a:r>
          </a:p>
        </p:txBody>
      </p:sp>
    </p:spTree>
  </p:cSld>
  <p:clrMapOvr>
    <a:masterClrMapping xmlns:a="http://schemas.openxmlformats.org/drawingml/2006/main"/>
  </p:clrMapOvr>
</p:sld>
</file>