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1219e60dc46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8507f2e7a4afe"/>
  </p:sldMasterIdLst>
  <p:sldIdLst>
    <p:sldId xmlns:r="http://schemas.openxmlformats.org/officeDocument/2006/relationships" id="256" r:id="Rcf6c24820306484f"/>
    <p:sldId xmlns:r="http://schemas.openxmlformats.org/officeDocument/2006/relationships" id="257" r:id="Rbee8b9222f534008"/>
    <p:sldId xmlns:r="http://schemas.openxmlformats.org/officeDocument/2006/relationships" id="258" r:id="R89dea1ffbb9247b9"/>
    <p:sldId xmlns:r="http://schemas.openxmlformats.org/officeDocument/2006/relationships" id="259" r:id="R53ab38c0e4b242da"/>
    <p:sldId xmlns:r="http://schemas.openxmlformats.org/officeDocument/2006/relationships" id="260" r:id="R9f5e855b48bc468f"/>
    <p:sldId xmlns:r="http://schemas.openxmlformats.org/officeDocument/2006/relationships" id="261" r:id="R7a69dc2250f24a03"/>
    <p:sldId xmlns:r="http://schemas.openxmlformats.org/officeDocument/2006/relationships" id="262" r:id="Rb7cfa970c7dc49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8507f2e7a4afe" /><Relationship Type="http://schemas.openxmlformats.org/officeDocument/2006/relationships/slide" Target="/ppt/slides/slide1.xml" Id="Rcf6c24820306484f" /><Relationship Type="http://schemas.openxmlformats.org/officeDocument/2006/relationships/slide" Target="/ppt/slides/slide2.xml" Id="Rbee8b9222f534008" /><Relationship Type="http://schemas.openxmlformats.org/officeDocument/2006/relationships/slide" Target="/ppt/slides/slide3.xml" Id="R89dea1ffbb9247b9" /><Relationship Type="http://schemas.openxmlformats.org/officeDocument/2006/relationships/slide" Target="/ppt/slides/slide4.xml" Id="R53ab38c0e4b242da" /><Relationship Type="http://schemas.openxmlformats.org/officeDocument/2006/relationships/slide" Target="/ppt/slides/slide5.xml" Id="R9f5e855b48bc468f" /><Relationship Type="http://schemas.openxmlformats.org/officeDocument/2006/relationships/slide" Target="/ppt/slides/slide6.xml" Id="R7a69dc2250f24a03" /><Relationship Type="http://schemas.openxmlformats.org/officeDocument/2006/relationships/slide" Target="/ppt/slides/slide7.xml" Id="Rb7cfa970c7dc49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1908fd360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ae74a82a4abb" /><Relationship Type="http://schemas.openxmlformats.org/officeDocument/2006/relationships/theme" Target="/ppt/slideMasters/theme/theme1.xml" Id="R91d57eee5aaf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7eae74a82a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13cce1f8e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d7587698b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479bb4b1447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f1923d1f4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746c2adf342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c465a0ce846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c0750a4c4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REVIR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REVIR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5 332 898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3 952 155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48 683 295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48 776 786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ELISIF MARGARET RYTTER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Elisif Margaret Rytter, Hospitsveien 13C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828 300 032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REVIR 2 AS</a:t>
            </a:r>
          </a:p>
        </p:txBody>
      </p:sp>
    </p:spTree>
  </p:cSld>
  <p:clrMapOvr>
    <a:masterClrMapping xmlns:a="http://schemas.openxmlformats.org/drawingml/2006/main"/>
  </p:clrMapOvr>
</p:sld>
</file>