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1ef65236a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5de50399e45e5"/>
  </p:sldMasterIdLst>
  <p:sldIdLst>
    <p:sldId xmlns:r="http://schemas.openxmlformats.org/officeDocument/2006/relationships" id="256" r:id="R83f498ee560840b6"/>
    <p:sldId xmlns:r="http://schemas.openxmlformats.org/officeDocument/2006/relationships" id="257" r:id="Rf96087917ccc47b6"/>
    <p:sldId xmlns:r="http://schemas.openxmlformats.org/officeDocument/2006/relationships" id="258" r:id="Rfa62861b43024f76"/>
    <p:sldId xmlns:r="http://schemas.openxmlformats.org/officeDocument/2006/relationships" id="259" r:id="Rb0b82c5f082a41e9"/>
    <p:sldId xmlns:r="http://schemas.openxmlformats.org/officeDocument/2006/relationships" id="260" r:id="R018564b843ac40ed"/>
    <p:sldId xmlns:r="http://schemas.openxmlformats.org/officeDocument/2006/relationships" id="261" r:id="R732be27d4a9f45d3"/>
    <p:sldId xmlns:r="http://schemas.openxmlformats.org/officeDocument/2006/relationships" id="262" r:id="Rade5cae062c6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5de50399e45e5" /><Relationship Type="http://schemas.openxmlformats.org/officeDocument/2006/relationships/slide" Target="/ppt/slides/slide1.xml" Id="R83f498ee560840b6" /><Relationship Type="http://schemas.openxmlformats.org/officeDocument/2006/relationships/slide" Target="/ppt/slides/slide2.xml" Id="Rf96087917ccc47b6" /><Relationship Type="http://schemas.openxmlformats.org/officeDocument/2006/relationships/slide" Target="/ppt/slides/slide3.xml" Id="Rfa62861b43024f76" /><Relationship Type="http://schemas.openxmlformats.org/officeDocument/2006/relationships/slide" Target="/ppt/slides/slide4.xml" Id="Rb0b82c5f082a41e9" /><Relationship Type="http://schemas.openxmlformats.org/officeDocument/2006/relationships/slide" Target="/ppt/slides/slide5.xml" Id="R018564b843ac40ed" /><Relationship Type="http://schemas.openxmlformats.org/officeDocument/2006/relationships/slide" Target="/ppt/slides/slide6.xml" Id="R732be27d4a9f45d3" /><Relationship Type="http://schemas.openxmlformats.org/officeDocument/2006/relationships/slide" Target="/ppt/slides/slide7.xml" Id="Rade5cae062c6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f3b287132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5ef19cfc4e10" /><Relationship Type="http://schemas.openxmlformats.org/officeDocument/2006/relationships/theme" Target="/ppt/slideMasters/theme/theme1.xml" Id="Rab2e5e36a3f7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55ef19cfc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7b7fdd75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f8aea611f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8bd777e9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f58cda409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a29469821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8d3a7a676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1de57f10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HLR HOLDING AS ble etablert [år] og holder til i Ankenes.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REPPEN HÅVARD LOSVIK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Millerjordneset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8520 Ankenes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828 314 122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HLR HOLDING AS</a:t>
            </a:r>
          </a:p>
        </p:txBody>
      </p:sp>
    </p:spTree>
  </p:cSld>
  <p:clrMapOvr>
    <a:masterClrMapping xmlns:a="http://schemas.openxmlformats.org/drawingml/2006/main"/>
  </p:clrMapOvr>
</p:sld>
</file>