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49377d5c7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4bea2ee8ea4ee1"/>
  </p:sldMasterIdLst>
  <p:sldIdLst>
    <p:sldId xmlns:r="http://schemas.openxmlformats.org/officeDocument/2006/relationships" id="256" r:id="R55f363ad505149b0"/>
    <p:sldId xmlns:r="http://schemas.openxmlformats.org/officeDocument/2006/relationships" id="257" r:id="R676ddcc09f9f4100"/>
    <p:sldId xmlns:r="http://schemas.openxmlformats.org/officeDocument/2006/relationships" id="258" r:id="R9b3185bd951c4126"/>
    <p:sldId xmlns:r="http://schemas.openxmlformats.org/officeDocument/2006/relationships" id="259" r:id="R245c0d2cd51b4fac"/>
    <p:sldId xmlns:r="http://schemas.openxmlformats.org/officeDocument/2006/relationships" id="260" r:id="Rf0bd586f11f048e1"/>
    <p:sldId xmlns:r="http://schemas.openxmlformats.org/officeDocument/2006/relationships" id="261" r:id="R194e3b88c75b40dc"/>
    <p:sldId xmlns:r="http://schemas.openxmlformats.org/officeDocument/2006/relationships" id="262" r:id="R7e2591dd0006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bea2ee8ea4ee1" /><Relationship Type="http://schemas.openxmlformats.org/officeDocument/2006/relationships/slide" Target="/ppt/slides/slide1.xml" Id="R55f363ad505149b0" /><Relationship Type="http://schemas.openxmlformats.org/officeDocument/2006/relationships/slide" Target="/ppt/slides/slide2.xml" Id="R676ddcc09f9f4100" /><Relationship Type="http://schemas.openxmlformats.org/officeDocument/2006/relationships/slide" Target="/ppt/slides/slide3.xml" Id="R9b3185bd951c4126" /><Relationship Type="http://schemas.openxmlformats.org/officeDocument/2006/relationships/slide" Target="/ppt/slides/slide4.xml" Id="R245c0d2cd51b4fac" /><Relationship Type="http://schemas.openxmlformats.org/officeDocument/2006/relationships/slide" Target="/ppt/slides/slide5.xml" Id="Rf0bd586f11f048e1" /><Relationship Type="http://schemas.openxmlformats.org/officeDocument/2006/relationships/slide" Target="/ppt/slides/slide6.xml" Id="R194e3b88c75b40dc" /><Relationship Type="http://schemas.openxmlformats.org/officeDocument/2006/relationships/slide" Target="/ppt/slides/slide7.xml" Id="R7e2591dd0006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cbd99b51b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9b7a5552b4f01" /><Relationship Type="http://schemas.openxmlformats.org/officeDocument/2006/relationships/theme" Target="/ppt/slideMasters/theme/theme1.xml" Id="Rbfbc87868159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9b7a5552b4f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d454ab754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5b517d15c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9bb244baf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5d988cb7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ae4b2708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5a74a0a9d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ba98d261c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4 420 028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LYCHE SJØBERG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Lyche Sjøberg, Måltrostveien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828 328 522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ASSER INVEST AS</a:t>
            </a:r>
          </a:p>
        </p:txBody>
      </p:sp>
    </p:spTree>
  </p:cSld>
  <p:clrMapOvr>
    <a:masterClrMapping xmlns:a="http://schemas.openxmlformats.org/drawingml/2006/main"/>
  </p:clrMapOvr>
</p:sld>
</file>