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73ce25125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e79a453f74f0d"/>
  </p:sldMasterIdLst>
  <p:sldIdLst>
    <p:sldId xmlns:r="http://schemas.openxmlformats.org/officeDocument/2006/relationships" id="256" r:id="R2fb0252c789b47ad"/>
    <p:sldId xmlns:r="http://schemas.openxmlformats.org/officeDocument/2006/relationships" id="257" r:id="Rec504c848dc34c73"/>
    <p:sldId xmlns:r="http://schemas.openxmlformats.org/officeDocument/2006/relationships" id="258" r:id="Raccbd09fc6534311"/>
    <p:sldId xmlns:r="http://schemas.openxmlformats.org/officeDocument/2006/relationships" id="259" r:id="R77abbe23dbb74ea9"/>
    <p:sldId xmlns:r="http://schemas.openxmlformats.org/officeDocument/2006/relationships" id="260" r:id="R8f5cc6a3a9cb4089"/>
    <p:sldId xmlns:r="http://schemas.openxmlformats.org/officeDocument/2006/relationships" id="261" r:id="R30549096bb404eb7"/>
    <p:sldId xmlns:r="http://schemas.openxmlformats.org/officeDocument/2006/relationships" id="262" r:id="R681d84c3c09e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e79a453f74f0d" /><Relationship Type="http://schemas.openxmlformats.org/officeDocument/2006/relationships/slide" Target="/ppt/slides/slide1.xml" Id="R2fb0252c789b47ad" /><Relationship Type="http://schemas.openxmlformats.org/officeDocument/2006/relationships/slide" Target="/ppt/slides/slide2.xml" Id="Rec504c848dc34c73" /><Relationship Type="http://schemas.openxmlformats.org/officeDocument/2006/relationships/slide" Target="/ppt/slides/slide3.xml" Id="Raccbd09fc6534311" /><Relationship Type="http://schemas.openxmlformats.org/officeDocument/2006/relationships/slide" Target="/ppt/slides/slide4.xml" Id="R77abbe23dbb74ea9" /><Relationship Type="http://schemas.openxmlformats.org/officeDocument/2006/relationships/slide" Target="/ppt/slides/slide5.xml" Id="R8f5cc6a3a9cb4089" /><Relationship Type="http://schemas.openxmlformats.org/officeDocument/2006/relationships/slide" Target="/ppt/slides/slide6.xml" Id="R30549096bb404eb7" /><Relationship Type="http://schemas.openxmlformats.org/officeDocument/2006/relationships/slide" Target="/ppt/slides/slide7.xml" Id="R681d84c3c09e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68ab4b190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37ffdf42f4caf" /><Relationship Type="http://schemas.openxmlformats.org/officeDocument/2006/relationships/theme" Target="/ppt/slideMasters/theme/theme1.xml" Id="R5d980e424a13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37ffdf42f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4146e0674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bab4de7dd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029b2ed2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de15db95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8b7dd635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349a45a4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58fb5328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 O. BORGE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O. BORGE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OLAI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Ståviveien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828 341 472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 O. BORGE AS</a:t>
            </a:r>
          </a:p>
        </p:txBody>
      </p:sp>
    </p:spTree>
  </p:cSld>
  <p:clrMapOvr>
    <a:masterClrMapping xmlns:a="http://schemas.openxmlformats.org/drawingml/2006/main"/>
  </p:clrMapOvr>
</p:sld>
</file>