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2b0e2358d4a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a33df97eda44c1"/>
  </p:sldMasterIdLst>
  <p:sldIdLst>
    <p:sldId xmlns:r="http://schemas.openxmlformats.org/officeDocument/2006/relationships" id="256" r:id="R179639e2333f4dc1"/>
    <p:sldId xmlns:r="http://schemas.openxmlformats.org/officeDocument/2006/relationships" id="257" r:id="R2eb69f2d3abb463f"/>
    <p:sldId xmlns:r="http://schemas.openxmlformats.org/officeDocument/2006/relationships" id="258" r:id="Ra1a3851a8b8745ff"/>
    <p:sldId xmlns:r="http://schemas.openxmlformats.org/officeDocument/2006/relationships" id="259" r:id="R40421d301f0b413f"/>
    <p:sldId xmlns:r="http://schemas.openxmlformats.org/officeDocument/2006/relationships" id="260" r:id="R6a9db0cfc9544239"/>
    <p:sldId xmlns:r="http://schemas.openxmlformats.org/officeDocument/2006/relationships" id="261" r:id="R6c14c0f7a66a4ade"/>
    <p:sldId xmlns:r="http://schemas.openxmlformats.org/officeDocument/2006/relationships" id="262" r:id="R477b31c8cb484e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33df97eda44c1" /><Relationship Type="http://schemas.openxmlformats.org/officeDocument/2006/relationships/slide" Target="/ppt/slides/slide1.xml" Id="R179639e2333f4dc1" /><Relationship Type="http://schemas.openxmlformats.org/officeDocument/2006/relationships/slide" Target="/ppt/slides/slide2.xml" Id="R2eb69f2d3abb463f" /><Relationship Type="http://schemas.openxmlformats.org/officeDocument/2006/relationships/slide" Target="/ppt/slides/slide3.xml" Id="Ra1a3851a8b8745ff" /><Relationship Type="http://schemas.openxmlformats.org/officeDocument/2006/relationships/slide" Target="/ppt/slides/slide4.xml" Id="R40421d301f0b413f" /><Relationship Type="http://schemas.openxmlformats.org/officeDocument/2006/relationships/slide" Target="/ppt/slides/slide5.xml" Id="R6a9db0cfc9544239" /><Relationship Type="http://schemas.openxmlformats.org/officeDocument/2006/relationships/slide" Target="/ppt/slides/slide6.xml" Id="R6c14c0f7a66a4ade" /><Relationship Type="http://schemas.openxmlformats.org/officeDocument/2006/relationships/slide" Target="/ppt/slides/slide7.xml" Id="R477b31c8cb484e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8724e490249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9d013ce784407" /><Relationship Type="http://schemas.openxmlformats.org/officeDocument/2006/relationships/theme" Target="/ppt/slideMasters/theme/theme1.xml" Id="Rf20afd5b6cf0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a9d013ce78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48e17938c44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37af1814249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54d75b6614f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ed5432c9c4b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6ce3440c3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7b7ae8374b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5cddf7d4940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NORSUND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NORSUND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2 621 069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96 161 681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97 202 489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Roy Myklebust, 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828 349 252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NORSUND KAPITAL AS</a:t>
            </a:r>
          </a:p>
        </p:txBody>
      </p:sp>
    </p:spTree>
  </p:cSld>
  <p:clrMapOvr>
    <a:masterClrMapping xmlns:a="http://schemas.openxmlformats.org/drawingml/2006/main"/>
  </p:clrMapOvr>
</p:sld>
</file>