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34b7dfb1d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cfa9fadfe49c3"/>
  </p:sldMasterIdLst>
  <p:sldIdLst>
    <p:sldId xmlns:r="http://schemas.openxmlformats.org/officeDocument/2006/relationships" id="256" r:id="Raf956e363dbd4210"/>
    <p:sldId xmlns:r="http://schemas.openxmlformats.org/officeDocument/2006/relationships" id="257" r:id="R6e594facdbfe4a78"/>
    <p:sldId xmlns:r="http://schemas.openxmlformats.org/officeDocument/2006/relationships" id="258" r:id="R6aabac03eb7040c3"/>
    <p:sldId xmlns:r="http://schemas.openxmlformats.org/officeDocument/2006/relationships" id="259" r:id="R28493127178648ef"/>
    <p:sldId xmlns:r="http://schemas.openxmlformats.org/officeDocument/2006/relationships" id="260" r:id="R6eedfd39aaf44080"/>
    <p:sldId xmlns:r="http://schemas.openxmlformats.org/officeDocument/2006/relationships" id="261" r:id="R81060cfa5ddd48d8"/>
    <p:sldId xmlns:r="http://schemas.openxmlformats.org/officeDocument/2006/relationships" id="262" r:id="R087ac419cef4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cfa9fadfe49c3" /><Relationship Type="http://schemas.openxmlformats.org/officeDocument/2006/relationships/slide" Target="/ppt/slides/slide1.xml" Id="Raf956e363dbd4210" /><Relationship Type="http://schemas.openxmlformats.org/officeDocument/2006/relationships/slide" Target="/ppt/slides/slide2.xml" Id="R6e594facdbfe4a78" /><Relationship Type="http://schemas.openxmlformats.org/officeDocument/2006/relationships/slide" Target="/ppt/slides/slide3.xml" Id="R6aabac03eb7040c3" /><Relationship Type="http://schemas.openxmlformats.org/officeDocument/2006/relationships/slide" Target="/ppt/slides/slide4.xml" Id="R28493127178648ef" /><Relationship Type="http://schemas.openxmlformats.org/officeDocument/2006/relationships/slide" Target="/ppt/slides/slide5.xml" Id="R6eedfd39aaf44080" /><Relationship Type="http://schemas.openxmlformats.org/officeDocument/2006/relationships/slide" Target="/ppt/slides/slide6.xml" Id="R81060cfa5ddd48d8" /><Relationship Type="http://schemas.openxmlformats.org/officeDocument/2006/relationships/slide" Target="/ppt/slides/slide7.xml" Id="R087ac419cef4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de7ce68d6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fe24f5c94e36" /><Relationship Type="http://schemas.openxmlformats.org/officeDocument/2006/relationships/theme" Target="/ppt/slideMasters/theme/theme1.xml" Id="Ra20900d3783f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5fe24f5c9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4588bad93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b2a01b06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54d0c325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3f487a73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5de99f163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60e5fc68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ad6a8b212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 HOLDING AS ble etablert [år] og holder til i Slitu.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8 480 387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TOJO HOLDING AS  –  65,7 %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HLBERGER AS  –  22,1 %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HEER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SCHIE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1859 Slitu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828 351 362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 HOLDING AS</a:t>
            </a:r>
          </a:p>
        </p:txBody>
      </p:sp>
    </p:spTree>
  </p:cSld>
  <p:clrMapOvr>
    <a:masterClrMapping xmlns:a="http://schemas.openxmlformats.org/drawingml/2006/main"/>
  </p:clrMapOvr>
</p:sld>
</file>