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b2c8b875fd43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24c6b93c5347e5"/>
  </p:sldMasterIdLst>
  <p:sldIdLst>
    <p:sldId xmlns:r="http://schemas.openxmlformats.org/officeDocument/2006/relationships" id="256" r:id="Rb2a90a199b874050"/>
    <p:sldId xmlns:r="http://schemas.openxmlformats.org/officeDocument/2006/relationships" id="257" r:id="R76dfefde5ed0412c"/>
    <p:sldId xmlns:r="http://schemas.openxmlformats.org/officeDocument/2006/relationships" id="258" r:id="Ra5a35d67db0f4385"/>
    <p:sldId xmlns:r="http://schemas.openxmlformats.org/officeDocument/2006/relationships" id="259" r:id="R56880af0970a475d"/>
    <p:sldId xmlns:r="http://schemas.openxmlformats.org/officeDocument/2006/relationships" id="260" r:id="Rf0745b533d2e4604"/>
    <p:sldId xmlns:r="http://schemas.openxmlformats.org/officeDocument/2006/relationships" id="261" r:id="Rfe2c79dd13424982"/>
    <p:sldId xmlns:r="http://schemas.openxmlformats.org/officeDocument/2006/relationships" id="262" r:id="Rc6961115c6bb42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24c6b93c5347e5" /><Relationship Type="http://schemas.openxmlformats.org/officeDocument/2006/relationships/slide" Target="/ppt/slides/slide1.xml" Id="Rb2a90a199b874050" /><Relationship Type="http://schemas.openxmlformats.org/officeDocument/2006/relationships/slide" Target="/ppt/slides/slide2.xml" Id="R76dfefde5ed0412c" /><Relationship Type="http://schemas.openxmlformats.org/officeDocument/2006/relationships/slide" Target="/ppt/slides/slide3.xml" Id="Ra5a35d67db0f4385" /><Relationship Type="http://schemas.openxmlformats.org/officeDocument/2006/relationships/slide" Target="/ppt/slides/slide4.xml" Id="R56880af0970a475d" /><Relationship Type="http://schemas.openxmlformats.org/officeDocument/2006/relationships/slide" Target="/ppt/slides/slide5.xml" Id="Rf0745b533d2e4604" /><Relationship Type="http://schemas.openxmlformats.org/officeDocument/2006/relationships/slide" Target="/ppt/slides/slide6.xml" Id="Rfe2c79dd13424982" /><Relationship Type="http://schemas.openxmlformats.org/officeDocument/2006/relationships/slide" Target="/ppt/slides/slide7.xml" Id="Rc6961115c6bb42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fcf120ed0e4b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e0e4b44d648d3" /><Relationship Type="http://schemas.openxmlformats.org/officeDocument/2006/relationships/theme" Target="/ppt/slideMasters/theme/theme1.xml" Id="R74f08624dc204d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ce0e4b44d648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269625bf24f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83805536f43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467e3b6d14f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33a475bb748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43950580849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63718667a43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30ad8ad6543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ALCORI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ALCORI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ALCORI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ALCORI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ALCORI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ALCORI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20 177 788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−23 112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5 820 956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ALCORI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MAKSUMIC SAJRA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ALCORI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828 413 902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ALCORI AS</a:t>
            </a:r>
          </a:p>
        </p:txBody>
      </p:sp>
    </p:spTree>
  </p:cSld>
  <p:clrMapOvr>
    <a:masterClrMapping xmlns:a="http://schemas.openxmlformats.org/drawingml/2006/main"/>
  </p:clrMapOvr>
</p:sld>
</file>