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1974660d6a4d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7dcf0c371f4366"/>
  </p:sldMasterIdLst>
  <p:sldIdLst>
    <p:sldId xmlns:r="http://schemas.openxmlformats.org/officeDocument/2006/relationships" id="256" r:id="R633f5de13da141d1"/>
    <p:sldId xmlns:r="http://schemas.openxmlformats.org/officeDocument/2006/relationships" id="257" r:id="Rb5c8aca11dc64088"/>
    <p:sldId xmlns:r="http://schemas.openxmlformats.org/officeDocument/2006/relationships" id="258" r:id="Rdc652102349d4104"/>
    <p:sldId xmlns:r="http://schemas.openxmlformats.org/officeDocument/2006/relationships" id="259" r:id="R8e5f5711033e4966"/>
    <p:sldId xmlns:r="http://schemas.openxmlformats.org/officeDocument/2006/relationships" id="260" r:id="R711ab14a7c6448be"/>
    <p:sldId xmlns:r="http://schemas.openxmlformats.org/officeDocument/2006/relationships" id="261" r:id="Ref6bf3f8701045e2"/>
    <p:sldId xmlns:r="http://schemas.openxmlformats.org/officeDocument/2006/relationships" id="262" r:id="R82f761e51b5940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7dcf0c371f4366" /><Relationship Type="http://schemas.openxmlformats.org/officeDocument/2006/relationships/slide" Target="/ppt/slides/slide1.xml" Id="R633f5de13da141d1" /><Relationship Type="http://schemas.openxmlformats.org/officeDocument/2006/relationships/slide" Target="/ppt/slides/slide2.xml" Id="Rb5c8aca11dc64088" /><Relationship Type="http://schemas.openxmlformats.org/officeDocument/2006/relationships/slide" Target="/ppt/slides/slide3.xml" Id="Rdc652102349d4104" /><Relationship Type="http://schemas.openxmlformats.org/officeDocument/2006/relationships/slide" Target="/ppt/slides/slide4.xml" Id="R8e5f5711033e4966" /><Relationship Type="http://schemas.openxmlformats.org/officeDocument/2006/relationships/slide" Target="/ppt/slides/slide5.xml" Id="R711ab14a7c6448be" /><Relationship Type="http://schemas.openxmlformats.org/officeDocument/2006/relationships/slide" Target="/ppt/slides/slide6.xml" Id="Ref6bf3f8701045e2" /><Relationship Type="http://schemas.openxmlformats.org/officeDocument/2006/relationships/slide" Target="/ppt/slides/slide7.xml" Id="R82f761e51b5940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c1fc35788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af4ecb78b480b" /><Relationship Type="http://schemas.openxmlformats.org/officeDocument/2006/relationships/theme" Target="/ppt/slideMasters/theme/theme1.xml" Id="Rb89899fddc3040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2af4ecb78b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df2bf9f7143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38efa92a44c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c95baec544c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5297fea5540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19e97c96b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7a3edf25f49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f24cf701742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BESSIE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BESSIE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327 779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KRISTIN HELLUND-ANGERER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Doktor Holms vei 19D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828 430 432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BESSIE HOLDING AS</a:t>
            </a:r>
          </a:p>
        </p:txBody>
      </p:sp>
    </p:spTree>
  </p:cSld>
  <p:clrMapOvr>
    <a:masterClrMapping xmlns:a="http://schemas.openxmlformats.org/drawingml/2006/main"/>
  </p:clrMapOvr>
</p:sld>
</file>