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9db56c09a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a2c9c42d04ff0"/>
  </p:sldMasterIdLst>
  <p:sldIdLst>
    <p:sldId xmlns:r="http://schemas.openxmlformats.org/officeDocument/2006/relationships" id="256" r:id="Rcdc78fc5d4af45ff"/>
    <p:sldId xmlns:r="http://schemas.openxmlformats.org/officeDocument/2006/relationships" id="257" r:id="R57106b9e90a6455e"/>
    <p:sldId xmlns:r="http://schemas.openxmlformats.org/officeDocument/2006/relationships" id="258" r:id="R43e5deb3b27e4705"/>
    <p:sldId xmlns:r="http://schemas.openxmlformats.org/officeDocument/2006/relationships" id="259" r:id="R1d029548bc8449f4"/>
    <p:sldId xmlns:r="http://schemas.openxmlformats.org/officeDocument/2006/relationships" id="260" r:id="R47307efdccc74d6d"/>
    <p:sldId xmlns:r="http://schemas.openxmlformats.org/officeDocument/2006/relationships" id="261" r:id="Ra4a32b7d68a74d15"/>
    <p:sldId xmlns:r="http://schemas.openxmlformats.org/officeDocument/2006/relationships" id="262" r:id="R6c7096b2cc05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a2c9c42d04ff0" /><Relationship Type="http://schemas.openxmlformats.org/officeDocument/2006/relationships/slide" Target="/ppt/slides/slide1.xml" Id="Rcdc78fc5d4af45ff" /><Relationship Type="http://schemas.openxmlformats.org/officeDocument/2006/relationships/slide" Target="/ppt/slides/slide2.xml" Id="R57106b9e90a6455e" /><Relationship Type="http://schemas.openxmlformats.org/officeDocument/2006/relationships/slide" Target="/ppt/slides/slide3.xml" Id="R43e5deb3b27e4705" /><Relationship Type="http://schemas.openxmlformats.org/officeDocument/2006/relationships/slide" Target="/ppt/slides/slide4.xml" Id="R1d029548bc8449f4" /><Relationship Type="http://schemas.openxmlformats.org/officeDocument/2006/relationships/slide" Target="/ppt/slides/slide5.xml" Id="R47307efdccc74d6d" /><Relationship Type="http://schemas.openxmlformats.org/officeDocument/2006/relationships/slide" Target="/ppt/slides/slide6.xml" Id="Ra4a32b7d68a74d15" /><Relationship Type="http://schemas.openxmlformats.org/officeDocument/2006/relationships/slide" Target="/ppt/slides/slide7.xml" Id="R6c7096b2cc05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78181253e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8abe542f424d" /><Relationship Type="http://schemas.openxmlformats.org/officeDocument/2006/relationships/theme" Target="/ppt/slideMasters/theme/theme1.xml" Id="R2f97e206e209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88abe542f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8567daf1c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51d865e2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1b0257ed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005a2fcd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2ec3ffc2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e7c6483df4e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41fcd1e1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MASKIN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5 553 029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1 505 244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JON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OLAF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Storevollhei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828 467 522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STEINSLAND MASKIN AS</a:t>
            </a:r>
          </a:p>
        </p:txBody>
      </p:sp>
    </p:spTree>
  </p:cSld>
  <p:clrMapOvr>
    <a:masterClrMapping xmlns:a="http://schemas.openxmlformats.org/drawingml/2006/main"/>
  </p:clrMapOvr>
</p:sld>
</file>