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22b0298eb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433a3ee0c41cd"/>
  </p:sldMasterIdLst>
  <p:sldIdLst>
    <p:sldId xmlns:r="http://schemas.openxmlformats.org/officeDocument/2006/relationships" id="256" r:id="R3152c18a43af481d"/>
    <p:sldId xmlns:r="http://schemas.openxmlformats.org/officeDocument/2006/relationships" id="257" r:id="R79f9c3e18f9740f4"/>
    <p:sldId xmlns:r="http://schemas.openxmlformats.org/officeDocument/2006/relationships" id="258" r:id="Rca9dd294ec2147e9"/>
    <p:sldId xmlns:r="http://schemas.openxmlformats.org/officeDocument/2006/relationships" id="259" r:id="Rada023ed8845439c"/>
    <p:sldId xmlns:r="http://schemas.openxmlformats.org/officeDocument/2006/relationships" id="260" r:id="R6a75af7d2f37485a"/>
    <p:sldId xmlns:r="http://schemas.openxmlformats.org/officeDocument/2006/relationships" id="261" r:id="Rbf2c2942b3d64918"/>
    <p:sldId xmlns:r="http://schemas.openxmlformats.org/officeDocument/2006/relationships" id="262" r:id="Rff7badae522b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433a3ee0c41cd" /><Relationship Type="http://schemas.openxmlformats.org/officeDocument/2006/relationships/slide" Target="/ppt/slides/slide1.xml" Id="R3152c18a43af481d" /><Relationship Type="http://schemas.openxmlformats.org/officeDocument/2006/relationships/slide" Target="/ppt/slides/slide2.xml" Id="R79f9c3e18f9740f4" /><Relationship Type="http://schemas.openxmlformats.org/officeDocument/2006/relationships/slide" Target="/ppt/slides/slide3.xml" Id="Rca9dd294ec2147e9" /><Relationship Type="http://schemas.openxmlformats.org/officeDocument/2006/relationships/slide" Target="/ppt/slides/slide4.xml" Id="Rada023ed8845439c" /><Relationship Type="http://schemas.openxmlformats.org/officeDocument/2006/relationships/slide" Target="/ppt/slides/slide5.xml" Id="R6a75af7d2f37485a" /><Relationship Type="http://schemas.openxmlformats.org/officeDocument/2006/relationships/slide" Target="/ppt/slides/slide6.xml" Id="Rbf2c2942b3d64918" /><Relationship Type="http://schemas.openxmlformats.org/officeDocument/2006/relationships/slide" Target="/ppt/slides/slide7.xml" Id="Rff7badae522b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c4be7f868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e581a204c45cd" /><Relationship Type="http://schemas.openxmlformats.org/officeDocument/2006/relationships/theme" Target="/ppt/slideMasters/theme/theme1.xml" Id="Rcc1153d49cb5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e581a204c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eca528a5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52c6c05d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30d7d93f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57161f4d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63afed6b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891573d2d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0245fed0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SILJAN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SILJAN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SILJAN ROBIN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Frimanns gate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BYGG AS</a:t>
            </a:r>
          </a:p>
        </p:txBody>
      </p:sp>
    </p:spTree>
  </p:cSld>
  <p:clrMapOvr>
    <a:masterClrMapping xmlns:a="http://schemas.openxmlformats.org/drawingml/2006/main"/>
  </p:clrMapOvr>
</p:sld>
</file>