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fc32cec7a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5d1f194ef417a"/>
  </p:sldMasterIdLst>
  <p:sldIdLst>
    <p:sldId xmlns:r="http://schemas.openxmlformats.org/officeDocument/2006/relationships" id="256" r:id="Rb53ba78f56e44e16"/>
    <p:sldId xmlns:r="http://schemas.openxmlformats.org/officeDocument/2006/relationships" id="257" r:id="R22590b1e18c440c9"/>
    <p:sldId xmlns:r="http://schemas.openxmlformats.org/officeDocument/2006/relationships" id="258" r:id="R040a724f8d7246b4"/>
    <p:sldId xmlns:r="http://schemas.openxmlformats.org/officeDocument/2006/relationships" id="259" r:id="Rd70d6829784048c5"/>
    <p:sldId xmlns:r="http://schemas.openxmlformats.org/officeDocument/2006/relationships" id="260" r:id="R9e85b1678d02418e"/>
    <p:sldId xmlns:r="http://schemas.openxmlformats.org/officeDocument/2006/relationships" id="261" r:id="R544620185df1420b"/>
    <p:sldId xmlns:r="http://schemas.openxmlformats.org/officeDocument/2006/relationships" id="262" r:id="Rdd37229da82a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5d1f194ef417a" /><Relationship Type="http://schemas.openxmlformats.org/officeDocument/2006/relationships/slide" Target="/ppt/slides/slide1.xml" Id="Rb53ba78f56e44e16" /><Relationship Type="http://schemas.openxmlformats.org/officeDocument/2006/relationships/slide" Target="/ppt/slides/slide2.xml" Id="R22590b1e18c440c9" /><Relationship Type="http://schemas.openxmlformats.org/officeDocument/2006/relationships/slide" Target="/ppt/slides/slide3.xml" Id="R040a724f8d7246b4" /><Relationship Type="http://schemas.openxmlformats.org/officeDocument/2006/relationships/slide" Target="/ppt/slides/slide4.xml" Id="Rd70d6829784048c5" /><Relationship Type="http://schemas.openxmlformats.org/officeDocument/2006/relationships/slide" Target="/ppt/slides/slide5.xml" Id="R9e85b1678d02418e" /><Relationship Type="http://schemas.openxmlformats.org/officeDocument/2006/relationships/slide" Target="/ppt/slides/slide6.xml" Id="R544620185df1420b" /><Relationship Type="http://schemas.openxmlformats.org/officeDocument/2006/relationships/slide" Target="/ppt/slides/slide7.xml" Id="Rdd37229da82a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bbb6cebf0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6265ab874203" /><Relationship Type="http://schemas.openxmlformats.org/officeDocument/2006/relationships/theme" Target="/ppt/slideMasters/theme/theme1.xml" Id="R7987969088cd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e6265ab87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727d59d1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c341e667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77fc30c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897af193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397755d8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785f9dd3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e43afdb2a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 INVEST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VIGRESTAD GABRIEL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Stokkalandshadlet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828 591 592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 INVEST AS</a:t>
            </a:r>
          </a:p>
        </p:txBody>
      </p:sp>
    </p:spTree>
  </p:cSld>
  <p:clrMapOvr>
    <a:masterClrMapping xmlns:a="http://schemas.openxmlformats.org/drawingml/2006/main"/>
  </p:clrMapOvr>
</p:sld>
</file>