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f41f3891c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45f0e6b434e0d"/>
  </p:sldMasterIdLst>
  <p:sldIdLst>
    <p:sldId xmlns:r="http://schemas.openxmlformats.org/officeDocument/2006/relationships" id="256" r:id="Rb97df83314654630"/>
    <p:sldId xmlns:r="http://schemas.openxmlformats.org/officeDocument/2006/relationships" id="257" r:id="R53bdecd9cd294c0c"/>
    <p:sldId xmlns:r="http://schemas.openxmlformats.org/officeDocument/2006/relationships" id="258" r:id="R807579af523f41b4"/>
    <p:sldId xmlns:r="http://schemas.openxmlformats.org/officeDocument/2006/relationships" id="259" r:id="Rea434870d9f64363"/>
    <p:sldId xmlns:r="http://schemas.openxmlformats.org/officeDocument/2006/relationships" id="260" r:id="Rbc075a38718b485b"/>
    <p:sldId xmlns:r="http://schemas.openxmlformats.org/officeDocument/2006/relationships" id="261" r:id="R9303cbc129a1427c"/>
    <p:sldId xmlns:r="http://schemas.openxmlformats.org/officeDocument/2006/relationships" id="262" r:id="Ra50634cdc48e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45f0e6b434e0d" /><Relationship Type="http://schemas.openxmlformats.org/officeDocument/2006/relationships/slide" Target="/ppt/slides/slide1.xml" Id="Rb97df83314654630" /><Relationship Type="http://schemas.openxmlformats.org/officeDocument/2006/relationships/slide" Target="/ppt/slides/slide2.xml" Id="R53bdecd9cd294c0c" /><Relationship Type="http://schemas.openxmlformats.org/officeDocument/2006/relationships/slide" Target="/ppt/slides/slide3.xml" Id="R807579af523f41b4" /><Relationship Type="http://schemas.openxmlformats.org/officeDocument/2006/relationships/slide" Target="/ppt/slides/slide4.xml" Id="Rea434870d9f64363" /><Relationship Type="http://schemas.openxmlformats.org/officeDocument/2006/relationships/slide" Target="/ppt/slides/slide5.xml" Id="Rbc075a38718b485b" /><Relationship Type="http://schemas.openxmlformats.org/officeDocument/2006/relationships/slide" Target="/ppt/slides/slide6.xml" Id="R9303cbc129a1427c" /><Relationship Type="http://schemas.openxmlformats.org/officeDocument/2006/relationships/slide" Target="/ppt/slides/slide7.xml" Id="Ra50634cdc48e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2575378ff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588c880e4239" /><Relationship Type="http://schemas.openxmlformats.org/officeDocument/2006/relationships/theme" Target="/ppt/slideMasters/theme/theme1.xml" Id="R752a5e55c9b1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8588c880e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f02118d4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af60fe023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0e77c07f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3dbf9a65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59c9ba59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5da880a7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12a2f6265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