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4fb45c04b049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24e39e0d7e4bb0"/>
  </p:sldMasterIdLst>
  <p:sldIdLst>
    <p:sldId xmlns:r="http://schemas.openxmlformats.org/officeDocument/2006/relationships" id="256" r:id="R6f9326442bd44eb2"/>
    <p:sldId xmlns:r="http://schemas.openxmlformats.org/officeDocument/2006/relationships" id="257" r:id="Rcce006395a3a4cbc"/>
    <p:sldId xmlns:r="http://schemas.openxmlformats.org/officeDocument/2006/relationships" id="258" r:id="R7ee47aa42c8e4ea5"/>
    <p:sldId xmlns:r="http://schemas.openxmlformats.org/officeDocument/2006/relationships" id="259" r:id="Rfd6c5e2881df4d92"/>
    <p:sldId xmlns:r="http://schemas.openxmlformats.org/officeDocument/2006/relationships" id="260" r:id="Rf948327dfa1b4254"/>
    <p:sldId xmlns:r="http://schemas.openxmlformats.org/officeDocument/2006/relationships" id="261" r:id="R18ac56789bdf4cf2"/>
    <p:sldId xmlns:r="http://schemas.openxmlformats.org/officeDocument/2006/relationships" id="262" r:id="Rca644e705efb4e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4e39e0d7e4bb0" /><Relationship Type="http://schemas.openxmlformats.org/officeDocument/2006/relationships/slide" Target="/ppt/slides/slide1.xml" Id="R6f9326442bd44eb2" /><Relationship Type="http://schemas.openxmlformats.org/officeDocument/2006/relationships/slide" Target="/ppt/slides/slide2.xml" Id="Rcce006395a3a4cbc" /><Relationship Type="http://schemas.openxmlformats.org/officeDocument/2006/relationships/slide" Target="/ppt/slides/slide3.xml" Id="R7ee47aa42c8e4ea5" /><Relationship Type="http://schemas.openxmlformats.org/officeDocument/2006/relationships/slide" Target="/ppt/slides/slide4.xml" Id="Rfd6c5e2881df4d92" /><Relationship Type="http://schemas.openxmlformats.org/officeDocument/2006/relationships/slide" Target="/ppt/slides/slide5.xml" Id="Rf948327dfa1b4254" /><Relationship Type="http://schemas.openxmlformats.org/officeDocument/2006/relationships/slide" Target="/ppt/slides/slide6.xml" Id="R18ac56789bdf4cf2" /><Relationship Type="http://schemas.openxmlformats.org/officeDocument/2006/relationships/slide" Target="/ppt/slides/slide7.xml" Id="Rca644e705efb4e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2968366c842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40b9605c343af" /><Relationship Type="http://schemas.openxmlformats.org/officeDocument/2006/relationships/theme" Target="/ppt/slideMasters/theme/theme1.xml" Id="Rb294d288c32843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c40b9605c343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a516af8a148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98f21109c4c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0a666bc7a4a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62e48cbfc4b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0e424ff2e4f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f75d35f3f49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2a47291f64b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G-MOBILITY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G-MOBILITY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171 594 603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−2 957 313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−9 250 272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15 592 008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142 688 008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GUMPENS AUTO AS  –  53,1 %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BIL AS  –  21,7 %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WIIG INVEST AS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LEONARDSEN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Buråsen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828 634 402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G-MOBILITY AS</a:t>
            </a:r>
          </a:p>
        </p:txBody>
      </p:sp>
    </p:spTree>
  </p:cSld>
  <p:clrMapOvr>
    <a:masterClrMapping xmlns:a="http://schemas.openxmlformats.org/drawingml/2006/main"/>
  </p:clrMapOvr>
</p:sld>
</file>