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26f063c0f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40945e89140f6"/>
  </p:sldMasterIdLst>
  <p:sldIdLst>
    <p:sldId xmlns:r="http://schemas.openxmlformats.org/officeDocument/2006/relationships" id="256" r:id="Rda50f25267c94bdb"/>
    <p:sldId xmlns:r="http://schemas.openxmlformats.org/officeDocument/2006/relationships" id="257" r:id="Rf5048f94023246cf"/>
    <p:sldId xmlns:r="http://schemas.openxmlformats.org/officeDocument/2006/relationships" id="258" r:id="Rd83f55a5f7554cd6"/>
    <p:sldId xmlns:r="http://schemas.openxmlformats.org/officeDocument/2006/relationships" id="259" r:id="R8108a9ae46044c8c"/>
    <p:sldId xmlns:r="http://schemas.openxmlformats.org/officeDocument/2006/relationships" id="260" r:id="R739afc82f3ae4ef6"/>
    <p:sldId xmlns:r="http://schemas.openxmlformats.org/officeDocument/2006/relationships" id="261" r:id="R7ea0959bd4634098"/>
    <p:sldId xmlns:r="http://schemas.openxmlformats.org/officeDocument/2006/relationships" id="262" r:id="R426f2bf3eac8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40945e89140f6" /><Relationship Type="http://schemas.openxmlformats.org/officeDocument/2006/relationships/slide" Target="/ppt/slides/slide1.xml" Id="Rda50f25267c94bdb" /><Relationship Type="http://schemas.openxmlformats.org/officeDocument/2006/relationships/slide" Target="/ppt/slides/slide2.xml" Id="Rf5048f94023246cf" /><Relationship Type="http://schemas.openxmlformats.org/officeDocument/2006/relationships/slide" Target="/ppt/slides/slide3.xml" Id="Rd83f55a5f7554cd6" /><Relationship Type="http://schemas.openxmlformats.org/officeDocument/2006/relationships/slide" Target="/ppt/slides/slide4.xml" Id="R8108a9ae46044c8c" /><Relationship Type="http://schemas.openxmlformats.org/officeDocument/2006/relationships/slide" Target="/ppt/slides/slide5.xml" Id="R739afc82f3ae4ef6" /><Relationship Type="http://schemas.openxmlformats.org/officeDocument/2006/relationships/slide" Target="/ppt/slides/slide6.xml" Id="R7ea0959bd4634098" /><Relationship Type="http://schemas.openxmlformats.org/officeDocument/2006/relationships/slide" Target="/ppt/slides/slide7.xml" Id="R426f2bf3eac8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5914b48fa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4610ba0a41de" /><Relationship Type="http://schemas.openxmlformats.org/officeDocument/2006/relationships/theme" Target="/ppt/slideMasters/theme/theme1.xml" Id="R3406e1593498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74610ba0a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fb735cb2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f59fc92f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de4b4862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5b363443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1c570c57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2fdbd985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41ca3bb4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LOTTERUD HOLDING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LOTTERUD KIM-ANDRE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Blåbærskogen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828 636 812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LOTTERUD HOLDING AS</a:t>
            </a:r>
          </a:p>
        </p:txBody>
      </p:sp>
    </p:spTree>
  </p:cSld>
  <p:clrMapOvr>
    <a:masterClrMapping xmlns:a="http://schemas.openxmlformats.org/drawingml/2006/main"/>
  </p:clrMapOvr>
</p:sld>
</file>