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4b5153972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43cf0938314552"/>
  </p:sldMasterIdLst>
  <p:sldIdLst>
    <p:sldId xmlns:r="http://schemas.openxmlformats.org/officeDocument/2006/relationships" id="256" r:id="R4e3c8f3bb8524421"/>
    <p:sldId xmlns:r="http://schemas.openxmlformats.org/officeDocument/2006/relationships" id="257" r:id="R7a0af9e1ea824f0b"/>
    <p:sldId xmlns:r="http://schemas.openxmlformats.org/officeDocument/2006/relationships" id="258" r:id="R9448750657da4975"/>
    <p:sldId xmlns:r="http://schemas.openxmlformats.org/officeDocument/2006/relationships" id="259" r:id="Rcfbfdd02b75149eb"/>
    <p:sldId xmlns:r="http://schemas.openxmlformats.org/officeDocument/2006/relationships" id="260" r:id="Ra5812b042f4e44ed"/>
    <p:sldId xmlns:r="http://schemas.openxmlformats.org/officeDocument/2006/relationships" id="261" r:id="R8612a438b9b64e82"/>
    <p:sldId xmlns:r="http://schemas.openxmlformats.org/officeDocument/2006/relationships" id="262" r:id="R4b7655a5c5164a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3cf0938314552" /><Relationship Type="http://schemas.openxmlformats.org/officeDocument/2006/relationships/slide" Target="/ppt/slides/slide1.xml" Id="R4e3c8f3bb8524421" /><Relationship Type="http://schemas.openxmlformats.org/officeDocument/2006/relationships/slide" Target="/ppt/slides/slide2.xml" Id="R7a0af9e1ea824f0b" /><Relationship Type="http://schemas.openxmlformats.org/officeDocument/2006/relationships/slide" Target="/ppt/slides/slide3.xml" Id="R9448750657da4975" /><Relationship Type="http://schemas.openxmlformats.org/officeDocument/2006/relationships/slide" Target="/ppt/slides/slide4.xml" Id="Rcfbfdd02b75149eb" /><Relationship Type="http://schemas.openxmlformats.org/officeDocument/2006/relationships/slide" Target="/ppt/slides/slide5.xml" Id="Ra5812b042f4e44ed" /><Relationship Type="http://schemas.openxmlformats.org/officeDocument/2006/relationships/slide" Target="/ppt/slides/slide6.xml" Id="R8612a438b9b64e82" /><Relationship Type="http://schemas.openxmlformats.org/officeDocument/2006/relationships/slide" Target="/ppt/slides/slide7.xml" Id="R4b7655a5c5164a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cb4d669a1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beaf3798949a5" /><Relationship Type="http://schemas.openxmlformats.org/officeDocument/2006/relationships/theme" Target="/ppt/slideMasters/theme/theme1.xml" Id="R58516f45732a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beaf37989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8a8f4fbad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a127e5e54c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0c168e5047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abda2c0b449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f35286d7b45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e1248e313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7ba66b8c5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17 523 133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17 523 134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Børresens vei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828 649 442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