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ab70e53ba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e6048d2264fa2"/>
  </p:sldMasterIdLst>
  <p:sldIdLst>
    <p:sldId xmlns:r="http://schemas.openxmlformats.org/officeDocument/2006/relationships" id="256" r:id="Ra508297f51e74a1f"/>
    <p:sldId xmlns:r="http://schemas.openxmlformats.org/officeDocument/2006/relationships" id="257" r:id="R691f05da7787402e"/>
    <p:sldId xmlns:r="http://schemas.openxmlformats.org/officeDocument/2006/relationships" id="258" r:id="Re8b5b77134fd4616"/>
    <p:sldId xmlns:r="http://schemas.openxmlformats.org/officeDocument/2006/relationships" id="259" r:id="R3a8f56ba3b46466c"/>
    <p:sldId xmlns:r="http://schemas.openxmlformats.org/officeDocument/2006/relationships" id="260" r:id="R013741fb9e4f45ed"/>
    <p:sldId xmlns:r="http://schemas.openxmlformats.org/officeDocument/2006/relationships" id="261" r:id="Rc176060196cf4daf"/>
    <p:sldId xmlns:r="http://schemas.openxmlformats.org/officeDocument/2006/relationships" id="262" r:id="Ref5d5245f7b2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e6048d2264fa2" /><Relationship Type="http://schemas.openxmlformats.org/officeDocument/2006/relationships/slide" Target="/ppt/slides/slide1.xml" Id="Ra508297f51e74a1f" /><Relationship Type="http://schemas.openxmlformats.org/officeDocument/2006/relationships/slide" Target="/ppt/slides/slide2.xml" Id="R691f05da7787402e" /><Relationship Type="http://schemas.openxmlformats.org/officeDocument/2006/relationships/slide" Target="/ppt/slides/slide3.xml" Id="Re8b5b77134fd4616" /><Relationship Type="http://schemas.openxmlformats.org/officeDocument/2006/relationships/slide" Target="/ppt/slides/slide4.xml" Id="R3a8f56ba3b46466c" /><Relationship Type="http://schemas.openxmlformats.org/officeDocument/2006/relationships/slide" Target="/ppt/slides/slide5.xml" Id="R013741fb9e4f45ed" /><Relationship Type="http://schemas.openxmlformats.org/officeDocument/2006/relationships/slide" Target="/ppt/slides/slide6.xml" Id="Rc176060196cf4daf" /><Relationship Type="http://schemas.openxmlformats.org/officeDocument/2006/relationships/slide" Target="/ppt/slides/slide7.xml" Id="Ref5d5245f7b2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fac97b618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801d3e9254dee" /><Relationship Type="http://schemas.openxmlformats.org/officeDocument/2006/relationships/theme" Target="/ppt/slideMasters/theme/theme1.xml" Id="Rdac231c47703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801d3e925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68c469333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056cb730e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22d5bf0d6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91dfb0cbb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2ce9ccde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d70f2120c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56dc4a43d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FULL-BYGGEKONTROLL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FULL-BYGGEKONTROLL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FULL-BYGGEKONTROLL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FULL-BYGGEKONTROLL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FULL-BYGGEKONTROLL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FULL-BYGGEKONTROLL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FULL-BYGGEKONTROLL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RICSO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FULL-BYGGEKONTROLL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Grønørveien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828 650 262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FULL-BYGGEKONTROLL AS</a:t>
            </a:r>
          </a:p>
        </p:txBody>
      </p:sp>
    </p:spTree>
  </p:cSld>
  <p:clrMapOvr>
    <a:masterClrMapping xmlns:a="http://schemas.openxmlformats.org/drawingml/2006/main"/>
  </p:clrMapOvr>
</p:sld>
</file>