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6120ed605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97fc4aaf14d5e"/>
  </p:sldMasterIdLst>
  <p:sldIdLst>
    <p:sldId xmlns:r="http://schemas.openxmlformats.org/officeDocument/2006/relationships" id="256" r:id="R46848de8138e43e7"/>
    <p:sldId xmlns:r="http://schemas.openxmlformats.org/officeDocument/2006/relationships" id="257" r:id="Rbe88729bc2a04022"/>
    <p:sldId xmlns:r="http://schemas.openxmlformats.org/officeDocument/2006/relationships" id="258" r:id="R1e8dbb94b4c84f6c"/>
    <p:sldId xmlns:r="http://schemas.openxmlformats.org/officeDocument/2006/relationships" id="259" r:id="Rfac857f0eded4a6f"/>
    <p:sldId xmlns:r="http://schemas.openxmlformats.org/officeDocument/2006/relationships" id="260" r:id="R01a1298dcd6f4f0e"/>
    <p:sldId xmlns:r="http://schemas.openxmlformats.org/officeDocument/2006/relationships" id="261" r:id="R65b4018413264246"/>
    <p:sldId xmlns:r="http://schemas.openxmlformats.org/officeDocument/2006/relationships" id="262" r:id="R96e980ef438e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97fc4aaf14d5e" /><Relationship Type="http://schemas.openxmlformats.org/officeDocument/2006/relationships/slide" Target="/ppt/slides/slide1.xml" Id="R46848de8138e43e7" /><Relationship Type="http://schemas.openxmlformats.org/officeDocument/2006/relationships/slide" Target="/ppt/slides/slide2.xml" Id="Rbe88729bc2a04022" /><Relationship Type="http://schemas.openxmlformats.org/officeDocument/2006/relationships/slide" Target="/ppt/slides/slide3.xml" Id="R1e8dbb94b4c84f6c" /><Relationship Type="http://schemas.openxmlformats.org/officeDocument/2006/relationships/slide" Target="/ppt/slides/slide4.xml" Id="Rfac857f0eded4a6f" /><Relationship Type="http://schemas.openxmlformats.org/officeDocument/2006/relationships/slide" Target="/ppt/slides/slide5.xml" Id="R01a1298dcd6f4f0e" /><Relationship Type="http://schemas.openxmlformats.org/officeDocument/2006/relationships/slide" Target="/ppt/slides/slide6.xml" Id="R65b4018413264246" /><Relationship Type="http://schemas.openxmlformats.org/officeDocument/2006/relationships/slide" Target="/ppt/slides/slide7.xml" Id="R96e980ef438e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4104fb7b5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ec8f96ea4d84" /><Relationship Type="http://schemas.openxmlformats.org/officeDocument/2006/relationships/theme" Target="/ppt/slideMasters/theme/theme1.xml" Id="Rcbc39339701a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3ec8f96ea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ced0a1ed7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4bd4f17a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647675f27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06b6a9c70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20aa957e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88fa3287f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2fddb35b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FREMDRIFT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FREMDRIFT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13 463 305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SÆVIG KRISTIAN FLUGE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828 682 792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FREMDRIFT INVEST AS</a:t>
            </a:r>
          </a:p>
        </p:txBody>
      </p:sp>
    </p:spTree>
  </p:cSld>
  <p:clrMapOvr>
    <a:masterClrMapping xmlns:a="http://schemas.openxmlformats.org/drawingml/2006/main"/>
  </p:clrMapOvr>
</p:sld>
</file>