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b1f7acb5ac40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88416c8d324189"/>
  </p:sldMasterIdLst>
  <p:sldIdLst>
    <p:sldId xmlns:r="http://schemas.openxmlformats.org/officeDocument/2006/relationships" id="256" r:id="R9ac2e26e6c224baa"/>
    <p:sldId xmlns:r="http://schemas.openxmlformats.org/officeDocument/2006/relationships" id="257" r:id="Rf8c27f7dea984619"/>
    <p:sldId xmlns:r="http://schemas.openxmlformats.org/officeDocument/2006/relationships" id="258" r:id="Rebb793effe044dc4"/>
    <p:sldId xmlns:r="http://schemas.openxmlformats.org/officeDocument/2006/relationships" id="259" r:id="R2776106e06e64928"/>
    <p:sldId xmlns:r="http://schemas.openxmlformats.org/officeDocument/2006/relationships" id="260" r:id="Ra28bfc2717634087"/>
    <p:sldId xmlns:r="http://schemas.openxmlformats.org/officeDocument/2006/relationships" id="261" r:id="Rf0dedb1973ec4cf2"/>
    <p:sldId xmlns:r="http://schemas.openxmlformats.org/officeDocument/2006/relationships" id="262" r:id="Rcaf25eca8ef246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88416c8d324189" /><Relationship Type="http://schemas.openxmlformats.org/officeDocument/2006/relationships/slide" Target="/ppt/slides/slide1.xml" Id="R9ac2e26e6c224baa" /><Relationship Type="http://schemas.openxmlformats.org/officeDocument/2006/relationships/slide" Target="/ppt/slides/slide2.xml" Id="Rf8c27f7dea984619" /><Relationship Type="http://schemas.openxmlformats.org/officeDocument/2006/relationships/slide" Target="/ppt/slides/slide3.xml" Id="Rebb793effe044dc4" /><Relationship Type="http://schemas.openxmlformats.org/officeDocument/2006/relationships/slide" Target="/ppt/slides/slide4.xml" Id="R2776106e06e64928" /><Relationship Type="http://schemas.openxmlformats.org/officeDocument/2006/relationships/slide" Target="/ppt/slides/slide5.xml" Id="Ra28bfc2717634087" /><Relationship Type="http://schemas.openxmlformats.org/officeDocument/2006/relationships/slide" Target="/ppt/slides/slide6.xml" Id="Rf0dedb1973ec4cf2" /><Relationship Type="http://schemas.openxmlformats.org/officeDocument/2006/relationships/slide" Target="/ppt/slides/slide7.xml" Id="Rcaf25eca8ef246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0f2e351c1e44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8d855fea04e36" /><Relationship Type="http://schemas.openxmlformats.org/officeDocument/2006/relationships/theme" Target="/ppt/slideMasters/theme/theme1.xml" Id="Rd76e42b7e24a47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a8d855fea04e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6ebd3c02c4c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1ff20734841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ebf9da01546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88566bf974b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d5ac800d44e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974c2117a43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a292a5b0343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MAEMA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MAEMA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−111 294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404 080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173 067 222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173 181 234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BERTRAND MARIUS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BERTRAND MARIUS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ANDREA ISABEL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AURORA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ELENA HERMINIA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MARIA AGATHE  –  9,6 %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Madserud allé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828 700 642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