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3f1d2cd2dc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ca6a7c01d471f"/>
  </p:sldMasterIdLst>
  <p:sldIdLst>
    <p:sldId xmlns:r="http://schemas.openxmlformats.org/officeDocument/2006/relationships" id="256" r:id="R3cd019e577a24a13"/>
    <p:sldId xmlns:r="http://schemas.openxmlformats.org/officeDocument/2006/relationships" id="257" r:id="Rb7e2fad4ea3f4209"/>
    <p:sldId xmlns:r="http://schemas.openxmlformats.org/officeDocument/2006/relationships" id="258" r:id="R59fb3e28c71f4dbf"/>
    <p:sldId xmlns:r="http://schemas.openxmlformats.org/officeDocument/2006/relationships" id="259" r:id="R9606112cf2cf4c5d"/>
    <p:sldId xmlns:r="http://schemas.openxmlformats.org/officeDocument/2006/relationships" id="260" r:id="R6ae6c6e0119c47e6"/>
    <p:sldId xmlns:r="http://schemas.openxmlformats.org/officeDocument/2006/relationships" id="261" r:id="Rc88ca695f6aa4bd3"/>
    <p:sldId xmlns:r="http://schemas.openxmlformats.org/officeDocument/2006/relationships" id="262" r:id="R7be50b1ab68c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a6a7c01d471f" /><Relationship Type="http://schemas.openxmlformats.org/officeDocument/2006/relationships/slide" Target="/ppt/slides/slide1.xml" Id="R3cd019e577a24a13" /><Relationship Type="http://schemas.openxmlformats.org/officeDocument/2006/relationships/slide" Target="/ppt/slides/slide2.xml" Id="Rb7e2fad4ea3f4209" /><Relationship Type="http://schemas.openxmlformats.org/officeDocument/2006/relationships/slide" Target="/ppt/slides/slide3.xml" Id="R59fb3e28c71f4dbf" /><Relationship Type="http://schemas.openxmlformats.org/officeDocument/2006/relationships/slide" Target="/ppt/slides/slide4.xml" Id="R9606112cf2cf4c5d" /><Relationship Type="http://schemas.openxmlformats.org/officeDocument/2006/relationships/slide" Target="/ppt/slides/slide5.xml" Id="R6ae6c6e0119c47e6" /><Relationship Type="http://schemas.openxmlformats.org/officeDocument/2006/relationships/slide" Target="/ppt/slides/slide6.xml" Id="Rc88ca695f6aa4bd3" /><Relationship Type="http://schemas.openxmlformats.org/officeDocument/2006/relationships/slide" Target="/ppt/slides/slide7.xml" Id="R7be50b1ab68c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efa9901ba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5dabf566241a9" /><Relationship Type="http://schemas.openxmlformats.org/officeDocument/2006/relationships/theme" Target="/ppt/slideMasters/theme/theme1.xml" Id="R2e59264ff801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85dabf5662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45c5682b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19ec4610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8ed00bc3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9c914020a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a80fec7447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8c9366e6b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36afa611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RYGGAHØGDA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RYGGAHØGDA INVEST AS ble etablert [år] og holder til i Skage I Namdalen.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5 671 515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Blengslivegen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7860 Skage I Namdalen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828 723 952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RYGGAHØGDA INVEST AS</a:t>
            </a:r>
          </a:p>
        </p:txBody>
      </p:sp>
    </p:spTree>
  </p:cSld>
  <p:clrMapOvr>
    <a:masterClrMapping xmlns:a="http://schemas.openxmlformats.org/drawingml/2006/main"/>
  </p:clrMapOvr>
</p:sld>
</file>