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35d6d7e2b948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aa0373dd444659"/>
  </p:sldMasterIdLst>
  <p:sldIdLst>
    <p:sldId xmlns:r="http://schemas.openxmlformats.org/officeDocument/2006/relationships" id="256" r:id="R6fa3c935ec4f40d6"/>
    <p:sldId xmlns:r="http://schemas.openxmlformats.org/officeDocument/2006/relationships" id="257" r:id="R47e7bfbcd8354604"/>
    <p:sldId xmlns:r="http://schemas.openxmlformats.org/officeDocument/2006/relationships" id="258" r:id="R5f9dc86b2bf34e24"/>
    <p:sldId xmlns:r="http://schemas.openxmlformats.org/officeDocument/2006/relationships" id="259" r:id="R7d6cb66cc3d84a48"/>
    <p:sldId xmlns:r="http://schemas.openxmlformats.org/officeDocument/2006/relationships" id="260" r:id="R79d7ffc576484cbc"/>
    <p:sldId xmlns:r="http://schemas.openxmlformats.org/officeDocument/2006/relationships" id="261" r:id="R24367a0825c440a7"/>
    <p:sldId xmlns:r="http://schemas.openxmlformats.org/officeDocument/2006/relationships" id="262" r:id="R6eab8ea0aa5a49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aa0373dd444659" /><Relationship Type="http://schemas.openxmlformats.org/officeDocument/2006/relationships/slide" Target="/ppt/slides/slide1.xml" Id="R6fa3c935ec4f40d6" /><Relationship Type="http://schemas.openxmlformats.org/officeDocument/2006/relationships/slide" Target="/ppt/slides/slide2.xml" Id="R47e7bfbcd8354604" /><Relationship Type="http://schemas.openxmlformats.org/officeDocument/2006/relationships/slide" Target="/ppt/slides/slide3.xml" Id="R5f9dc86b2bf34e24" /><Relationship Type="http://schemas.openxmlformats.org/officeDocument/2006/relationships/slide" Target="/ppt/slides/slide4.xml" Id="R7d6cb66cc3d84a48" /><Relationship Type="http://schemas.openxmlformats.org/officeDocument/2006/relationships/slide" Target="/ppt/slides/slide5.xml" Id="R79d7ffc576484cbc" /><Relationship Type="http://schemas.openxmlformats.org/officeDocument/2006/relationships/slide" Target="/ppt/slides/slide6.xml" Id="R24367a0825c440a7" /><Relationship Type="http://schemas.openxmlformats.org/officeDocument/2006/relationships/slide" Target="/ppt/slides/slide7.xml" Id="R6eab8ea0aa5a49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b4bf0e4ef045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2a3f038fc415f" /><Relationship Type="http://schemas.openxmlformats.org/officeDocument/2006/relationships/theme" Target="/ppt/slideMasters/theme/theme1.xml" Id="Rbbbd9264117745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c2a3f038fc41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c91077a3148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89f9f0c7643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2093eae6a40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7ad2bd7b947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6f2e7c4d048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d0c194a3341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1f46b43bc46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FIRE-E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FIRE-E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FIRE-E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FIRE-E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FIRE-E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FIRE-E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6 003 059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972 140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743 943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950 981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2 155 958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FIRE-E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LYKKEBO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QUARTEN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FIRE-E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Nymoens torg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3611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828 747 622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FIRE-E AS</a:t>
            </a:r>
          </a:p>
        </p:txBody>
      </p:sp>
    </p:spTree>
  </p:cSld>
  <p:clrMapOvr>
    <a:masterClrMapping xmlns:a="http://schemas.openxmlformats.org/drawingml/2006/main"/>
  </p:clrMapOvr>
</p:sld>
</file>