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feb175818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c72851fe44b29"/>
  </p:sldMasterIdLst>
  <p:sldIdLst>
    <p:sldId xmlns:r="http://schemas.openxmlformats.org/officeDocument/2006/relationships" id="256" r:id="Re2ba5964be4b4bae"/>
    <p:sldId xmlns:r="http://schemas.openxmlformats.org/officeDocument/2006/relationships" id="257" r:id="R39d8fd8cdbb548b8"/>
    <p:sldId xmlns:r="http://schemas.openxmlformats.org/officeDocument/2006/relationships" id="258" r:id="R1fde467186234ba0"/>
    <p:sldId xmlns:r="http://schemas.openxmlformats.org/officeDocument/2006/relationships" id="259" r:id="Rdbc2c68dde81418a"/>
    <p:sldId xmlns:r="http://schemas.openxmlformats.org/officeDocument/2006/relationships" id="260" r:id="Re44dcfe8803743ad"/>
    <p:sldId xmlns:r="http://schemas.openxmlformats.org/officeDocument/2006/relationships" id="261" r:id="Rf302a8d97d1b40db"/>
    <p:sldId xmlns:r="http://schemas.openxmlformats.org/officeDocument/2006/relationships" id="262" r:id="R6a11ee673122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c72851fe44b29" /><Relationship Type="http://schemas.openxmlformats.org/officeDocument/2006/relationships/slide" Target="/ppt/slides/slide1.xml" Id="Re2ba5964be4b4bae" /><Relationship Type="http://schemas.openxmlformats.org/officeDocument/2006/relationships/slide" Target="/ppt/slides/slide2.xml" Id="R39d8fd8cdbb548b8" /><Relationship Type="http://schemas.openxmlformats.org/officeDocument/2006/relationships/slide" Target="/ppt/slides/slide3.xml" Id="R1fde467186234ba0" /><Relationship Type="http://schemas.openxmlformats.org/officeDocument/2006/relationships/slide" Target="/ppt/slides/slide4.xml" Id="Rdbc2c68dde81418a" /><Relationship Type="http://schemas.openxmlformats.org/officeDocument/2006/relationships/slide" Target="/ppt/slides/slide5.xml" Id="Re44dcfe8803743ad" /><Relationship Type="http://schemas.openxmlformats.org/officeDocument/2006/relationships/slide" Target="/ppt/slides/slide6.xml" Id="Rf302a8d97d1b40db" /><Relationship Type="http://schemas.openxmlformats.org/officeDocument/2006/relationships/slide" Target="/ppt/slides/slide7.xml" Id="R6a11ee673122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58e901b6d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2391b972e4324" /><Relationship Type="http://schemas.openxmlformats.org/officeDocument/2006/relationships/theme" Target="/ppt/slideMasters/theme/theme1.xml" Id="R79c191d9e2ca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2391b972e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7accfa69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6f5090bcb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296768a8a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6eb6b851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efc4784d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357b2c01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dbda5f45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KOMPETANSE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828 794 132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KOMPETANSE AS</a:t>
            </a:r>
          </a:p>
        </p:txBody>
      </p:sp>
    </p:spTree>
  </p:cSld>
  <p:clrMapOvr>
    <a:masterClrMapping xmlns:a="http://schemas.openxmlformats.org/drawingml/2006/main"/>
  </p:clrMapOvr>
</p:sld>
</file>