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217fbbf7de46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34716a0bce4f6e"/>
  </p:sldMasterIdLst>
  <p:sldIdLst>
    <p:sldId xmlns:r="http://schemas.openxmlformats.org/officeDocument/2006/relationships" id="256" r:id="R6a5f5b9fb8ad4e04"/>
    <p:sldId xmlns:r="http://schemas.openxmlformats.org/officeDocument/2006/relationships" id="257" r:id="Reff937d0deaf4324"/>
    <p:sldId xmlns:r="http://schemas.openxmlformats.org/officeDocument/2006/relationships" id="258" r:id="Rf58df2b0db7f440d"/>
    <p:sldId xmlns:r="http://schemas.openxmlformats.org/officeDocument/2006/relationships" id="259" r:id="Re454daf5f1764675"/>
    <p:sldId xmlns:r="http://schemas.openxmlformats.org/officeDocument/2006/relationships" id="260" r:id="R33e1ec11d75942b5"/>
    <p:sldId xmlns:r="http://schemas.openxmlformats.org/officeDocument/2006/relationships" id="261" r:id="R390e411a337542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4716a0bce4f6e" /><Relationship Type="http://schemas.openxmlformats.org/officeDocument/2006/relationships/slide" Target="/ppt/slides/slide1.xml" Id="R6a5f5b9fb8ad4e04" /><Relationship Type="http://schemas.openxmlformats.org/officeDocument/2006/relationships/slide" Target="/ppt/slides/slide2.xml" Id="Reff937d0deaf4324" /><Relationship Type="http://schemas.openxmlformats.org/officeDocument/2006/relationships/slide" Target="/ppt/slides/slide3.xml" Id="Rf58df2b0db7f440d" /><Relationship Type="http://schemas.openxmlformats.org/officeDocument/2006/relationships/slide" Target="/ppt/slides/slide4.xml" Id="Re454daf5f1764675" /><Relationship Type="http://schemas.openxmlformats.org/officeDocument/2006/relationships/slide" Target="/ppt/slides/slide5.xml" Id="R33e1ec11d75942b5" /><Relationship Type="http://schemas.openxmlformats.org/officeDocument/2006/relationships/slide" Target="/ppt/slides/slide6.xml" Id="R390e411a337542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f200e4e4a44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a2cc99e4b4c7c" /><Relationship Type="http://schemas.openxmlformats.org/officeDocument/2006/relationships/theme" Target="/ppt/slideMasters/theme/theme1.xml" Id="R8a38919becdd4f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0a2cc99e4b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35d037092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0c68c07354c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b51bc33404f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281f002bf4d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596f4c606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2cd7951fc41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BETONG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828 855 832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</a:t>
            </a:r>
          </a:p>
        </p:txBody>
      </p:sp>
    </p:spTree>
  </p:cSld>
  <p:clrMapOvr>
    <a:masterClrMapping xmlns:a="http://schemas.openxmlformats.org/drawingml/2006/main"/>
  </p:clrMapOvr>
</p:sld>
</file>