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596ee5d1b0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56dccf6d24e0f"/>
  </p:sldMasterIdLst>
  <p:sldIdLst>
    <p:sldId xmlns:r="http://schemas.openxmlformats.org/officeDocument/2006/relationships" id="256" r:id="R64f2be906ebb46d5"/>
    <p:sldId xmlns:r="http://schemas.openxmlformats.org/officeDocument/2006/relationships" id="257" r:id="Ra060e6db771a431a"/>
    <p:sldId xmlns:r="http://schemas.openxmlformats.org/officeDocument/2006/relationships" id="258" r:id="R7b7924641c59425c"/>
    <p:sldId xmlns:r="http://schemas.openxmlformats.org/officeDocument/2006/relationships" id="259" r:id="R7f0bb65aeafa49f9"/>
    <p:sldId xmlns:r="http://schemas.openxmlformats.org/officeDocument/2006/relationships" id="260" r:id="Ref713e060ac2439d"/>
    <p:sldId xmlns:r="http://schemas.openxmlformats.org/officeDocument/2006/relationships" id="261" r:id="Rfb26ed95d550450a"/>
    <p:sldId xmlns:r="http://schemas.openxmlformats.org/officeDocument/2006/relationships" id="262" r:id="Re732439ea808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56dccf6d24e0f" /><Relationship Type="http://schemas.openxmlformats.org/officeDocument/2006/relationships/slide" Target="/ppt/slides/slide1.xml" Id="R64f2be906ebb46d5" /><Relationship Type="http://schemas.openxmlformats.org/officeDocument/2006/relationships/slide" Target="/ppt/slides/slide2.xml" Id="Ra060e6db771a431a" /><Relationship Type="http://schemas.openxmlformats.org/officeDocument/2006/relationships/slide" Target="/ppt/slides/slide3.xml" Id="R7b7924641c59425c" /><Relationship Type="http://schemas.openxmlformats.org/officeDocument/2006/relationships/slide" Target="/ppt/slides/slide4.xml" Id="R7f0bb65aeafa49f9" /><Relationship Type="http://schemas.openxmlformats.org/officeDocument/2006/relationships/slide" Target="/ppt/slides/slide5.xml" Id="Ref713e060ac2439d" /><Relationship Type="http://schemas.openxmlformats.org/officeDocument/2006/relationships/slide" Target="/ppt/slides/slide6.xml" Id="Rfb26ed95d550450a" /><Relationship Type="http://schemas.openxmlformats.org/officeDocument/2006/relationships/slide" Target="/ppt/slides/slide7.xml" Id="Re732439ea808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772cdbd80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9108a98fb4502" /><Relationship Type="http://schemas.openxmlformats.org/officeDocument/2006/relationships/theme" Target="/ppt/slideMasters/theme/theme1.xml" Id="Rbbb201d5cfb341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9108a98fb45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4f044a1e9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e9a78474240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76a356ab44b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1c2c8513c4f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103a83a804e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a30777b3147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e239550204b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BETONG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BETONG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302 394 895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86 078 637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SOMA 1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828 855 832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