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ca53b5000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7f5a35d9243fc"/>
  </p:sldMasterIdLst>
  <p:sldIdLst>
    <p:sldId xmlns:r="http://schemas.openxmlformats.org/officeDocument/2006/relationships" id="256" r:id="Rfeab253922ac4823"/>
    <p:sldId xmlns:r="http://schemas.openxmlformats.org/officeDocument/2006/relationships" id="257" r:id="Rdc2266608e30438d"/>
    <p:sldId xmlns:r="http://schemas.openxmlformats.org/officeDocument/2006/relationships" id="258" r:id="R2b7c674834724809"/>
    <p:sldId xmlns:r="http://schemas.openxmlformats.org/officeDocument/2006/relationships" id="259" r:id="R19667c537ee14ad3"/>
    <p:sldId xmlns:r="http://schemas.openxmlformats.org/officeDocument/2006/relationships" id="260" r:id="R3b0fee5342ec47d2"/>
    <p:sldId xmlns:r="http://schemas.openxmlformats.org/officeDocument/2006/relationships" id="261" r:id="Rc417ff0f8da645f8"/>
    <p:sldId xmlns:r="http://schemas.openxmlformats.org/officeDocument/2006/relationships" id="262" r:id="R7348cd9057e3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7f5a35d9243fc" /><Relationship Type="http://schemas.openxmlformats.org/officeDocument/2006/relationships/slide" Target="/ppt/slides/slide1.xml" Id="Rfeab253922ac4823" /><Relationship Type="http://schemas.openxmlformats.org/officeDocument/2006/relationships/slide" Target="/ppt/slides/slide2.xml" Id="Rdc2266608e30438d" /><Relationship Type="http://schemas.openxmlformats.org/officeDocument/2006/relationships/slide" Target="/ppt/slides/slide3.xml" Id="R2b7c674834724809" /><Relationship Type="http://schemas.openxmlformats.org/officeDocument/2006/relationships/slide" Target="/ppt/slides/slide4.xml" Id="R19667c537ee14ad3" /><Relationship Type="http://schemas.openxmlformats.org/officeDocument/2006/relationships/slide" Target="/ppt/slides/slide5.xml" Id="R3b0fee5342ec47d2" /><Relationship Type="http://schemas.openxmlformats.org/officeDocument/2006/relationships/slide" Target="/ppt/slides/slide6.xml" Id="Rc417ff0f8da645f8" /><Relationship Type="http://schemas.openxmlformats.org/officeDocument/2006/relationships/slide" Target="/ppt/slides/slide7.xml" Id="R7348cd9057e3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de165b1e1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aad12aa2b4a9a" /><Relationship Type="http://schemas.openxmlformats.org/officeDocument/2006/relationships/theme" Target="/ppt/slideMasters/theme/theme1.xml" Id="R0e6f052073f8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aad12aa2b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b1bbf6d8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e783897aa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e2c0ac53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4dde5be5e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065b780c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b88682ed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02890825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BRAKALI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BRAKALI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BRAKALI GROUP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BRAKALI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BRAKALI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BRAKALI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−5 293 373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−25 624 051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81 047 935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82 630 825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BRAKALI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GRØNHAUGEN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NOVIBRA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NOVIBRA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BRAKALI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828 918 982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BRAKALI GROUP AS</a:t>
            </a:r>
          </a:p>
        </p:txBody>
      </p:sp>
    </p:spTree>
  </p:cSld>
  <p:clrMapOvr>
    <a:masterClrMapping xmlns:a="http://schemas.openxmlformats.org/drawingml/2006/main"/>
  </p:clrMapOvr>
</p:sld>
</file>