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63985480346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9db1723c24c22"/>
  </p:sldMasterIdLst>
  <p:sldIdLst>
    <p:sldId xmlns:r="http://schemas.openxmlformats.org/officeDocument/2006/relationships" id="256" r:id="Rde9390590e3e437d"/>
    <p:sldId xmlns:r="http://schemas.openxmlformats.org/officeDocument/2006/relationships" id="257" r:id="Re6b0fa6059b64b3d"/>
    <p:sldId xmlns:r="http://schemas.openxmlformats.org/officeDocument/2006/relationships" id="258" r:id="Rcfb9c05a023f4314"/>
    <p:sldId xmlns:r="http://schemas.openxmlformats.org/officeDocument/2006/relationships" id="259" r:id="R8a652052c60447cd"/>
    <p:sldId xmlns:r="http://schemas.openxmlformats.org/officeDocument/2006/relationships" id="260" r:id="Ra7ae8120a32341a6"/>
    <p:sldId xmlns:r="http://schemas.openxmlformats.org/officeDocument/2006/relationships" id="261" r:id="R166efb9faaed4b75"/>
    <p:sldId xmlns:r="http://schemas.openxmlformats.org/officeDocument/2006/relationships" id="262" r:id="Rd722b5c39ea6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9db1723c24c22" /><Relationship Type="http://schemas.openxmlformats.org/officeDocument/2006/relationships/slide" Target="/ppt/slides/slide1.xml" Id="Rde9390590e3e437d" /><Relationship Type="http://schemas.openxmlformats.org/officeDocument/2006/relationships/slide" Target="/ppt/slides/slide2.xml" Id="Re6b0fa6059b64b3d" /><Relationship Type="http://schemas.openxmlformats.org/officeDocument/2006/relationships/slide" Target="/ppt/slides/slide3.xml" Id="Rcfb9c05a023f4314" /><Relationship Type="http://schemas.openxmlformats.org/officeDocument/2006/relationships/slide" Target="/ppt/slides/slide4.xml" Id="R8a652052c60447cd" /><Relationship Type="http://schemas.openxmlformats.org/officeDocument/2006/relationships/slide" Target="/ppt/slides/slide5.xml" Id="Ra7ae8120a32341a6" /><Relationship Type="http://schemas.openxmlformats.org/officeDocument/2006/relationships/slide" Target="/ppt/slides/slide6.xml" Id="R166efb9faaed4b75" /><Relationship Type="http://schemas.openxmlformats.org/officeDocument/2006/relationships/slide" Target="/ppt/slides/slide7.xml" Id="Rd722b5c39ea6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b73f9f471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c8cc5642b4083" /><Relationship Type="http://schemas.openxmlformats.org/officeDocument/2006/relationships/theme" Target="/ppt/slideMasters/theme/theme1.xml" Id="Rd33478c9cb48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bc8cc5642b40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e9241f40842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c4ee02ed2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08213dcdc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b6174b2a14c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b88d474b0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3e60f5d9e4d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45bc3d84543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J.NORDLI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J.NORDLI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J.NORDLI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J.NORDLI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J.NORDLI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J.NORDLI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2 912 502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J.NORDLI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J.NORDLI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Fagerheimgaten 34B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828 931 962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J.NORDLI HOLDING AS</a:t>
            </a:r>
          </a:p>
        </p:txBody>
      </p:sp>
    </p:spTree>
  </p:cSld>
  <p:clrMapOvr>
    <a:masterClrMapping xmlns:a="http://schemas.openxmlformats.org/drawingml/2006/main"/>
  </p:clrMapOvr>
</p:sld>
</file>