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4e720b702e48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92f84abd142ff"/>
  </p:sldMasterIdLst>
  <p:sldIdLst>
    <p:sldId xmlns:r="http://schemas.openxmlformats.org/officeDocument/2006/relationships" id="256" r:id="Ra52f3e99de5745e0"/>
    <p:sldId xmlns:r="http://schemas.openxmlformats.org/officeDocument/2006/relationships" id="257" r:id="R748b94ecc62a416b"/>
    <p:sldId xmlns:r="http://schemas.openxmlformats.org/officeDocument/2006/relationships" id="258" r:id="Ra2359e39b4c249c6"/>
    <p:sldId xmlns:r="http://schemas.openxmlformats.org/officeDocument/2006/relationships" id="259" r:id="R6b896120c0254305"/>
    <p:sldId xmlns:r="http://schemas.openxmlformats.org/officeDocument/2006/relationships" id="260" r:id="Rbd52547aaa3f409f"/>
    <p:sldId xmlns:r="http://schemas.openxmlformats.org/officeDocument/2006/relationships" id="261" r:id="Rf257798366724a6c"/>
    <p:sldId xmlns:r="http://schemas.openxmlformats.org/officeDocument/2006/relationships" id="262" r:id="R0f74a9cdaf19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92f84abd142ff" /><Relationship Type="http://schemas.openxmlformats.org/officeDocument/2006/relationships/slide" Target="/ppt/slides/slide1.xml" Id="Ra52f3e99de5745e0" /><Relationship Type="http://schemas.openxmlformats.org/officeDocument/2006/relationships/slide" Target="/ppt/slides/slide2.xml" Id="R748b94ecc62a416b" /><Relationship Type="http://schemas.openxmlformats.org/officeDocument/2006/relationships/slide" Target="/ppt/slides/slide3.xml" Id="Ra2359e39b4c249c6" /><Relationship Type="http://schemas.openxmlformats.org/officeDocument/2006/relationships/slide" Target="/ppt/slides/slide4.xml" Id="R6b896120c0254305" /><Relationship Type="http://schemas.openxmlformats.org/officeDocument/2006/relationships/slide" Target="/ppt/slides/slide5.xml" Id="Rbd52547aaa3f409f" /><Relationship Type="http://schemas.openxmlformats.org/officeDocument/2006/relationships/slide" Target="/ppt/slides/slide6.xml" Id="Rf257798366724a6c" /><Relationship Type="http://schemas.openxmlformats.org/officeDocument/2006/relationships/slide" Target="/ppt/slides/slide7.xml" Id="R0f74a9cdaf19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b83689f9046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c4ca918ba4dda" /><Relationship Type="http://schemas.openxmlformats.org/officeDocument/2006/relationships/theme" Target="/ppt/slideMasters/theme/theme1.xml" Id="R597278b72cb0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c4ca918ba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f6e9f80db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968bbd536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b4c62e30b43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49c458c95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c8cc5ff29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5842f47df45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43f634d4141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 POWER CUBE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POWER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POWER CUBE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POWER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POWER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POWER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POWER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TUNLI JAN ALF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POWER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Skoglundveien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jan.tunli@aquapowercube.no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www.aquapowercube.com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828 991 272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POWER CUBE AS</a:t>
            </a:r>
          </a:p>
        </p:txBody>
      </p:sp>
    </p:spTree>
  </p:cSld>
  <p:clrMapOvr>
    <a:masterClrMapping xmlns:a="http://schemas.openxmlformats.org/drawingml/2006/main"/>
  </p:clrMapOvr>
</p:sld>
</file>