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23b4e4fa3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0c47e85374b46"/>
  </p:sldMasterIdLst>
  <p:sldIdLst>
    <p:sldId xmlns:r="http://schemas.openxmlformats.org/officeDocument/2006/relationships" id="256" r:id="R7a2900a852fb4372"/>
    <p:sldId xmlns:r="http://schemas.openxmlformats.org/officeDocument/2006/relationships" id="257" r:id="Rfb273bcd8b4b4074"/>
    <p:sldId xmlns:r="http://schemas.openxmlformats.org/officeDocument/2006/relationships" id="258" r:id="R51309d3903394482"/>
    <p:sldId xmlns:r="http://schemas.openxmlformats.org/officeDocument/2006/relationships" id="259" r:id="Rb9c5312fd8654881"/>
    <p:sldId xmlns:r="http://schemas.openxmlformats.org/officeDocument/2006/relationships" id="260" r:id="R3ac51e8fe5c0468c"/>
    <p:sldId xmlns:r="http://schemas.openxmlformats.org/officeDocument/2006/relationships" id="261" r:id="R075d676b9cdf428c"/>
    <p:sldId xmlns:r="http://schemas.openxmlformats.org/officeDocument/2006/relationships" id="262" r:id="R5e583c09f68a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0c47e85374b46" /><Relationship Type="http://schemas.openxmlformats.org/officeDocument/2006/relationships/slide" Target="/ppt/slides/slide1.xml" Id="R7a2900a852fb4372" /><Relationship Type="http://schemas.openxmlformats.org/officeDocument/2006/relationships/slide" Target="/ppt/slides/slide2.xml" Id="Rfb273bcd8b4b4074" /><Relationship Type="http://schemas.openxmlformats.org/officeDocument/2006/relationships/slide" Target="/ppt/slides/slide3.xml" Id="R51309d3903394482" /><Relationship Type="http://schemas.openxmlformats.org/officeDocument/2006/relationships/slide" Target="/ppt/slides/slide4.xml" Id="Rb9c5312fd8654881" /><Relationship Type="http://schemas.openxmlformats.org/officeDocument/2006/relationships/slide" Target="/ppt/slides/slide5.xml" Id="R3ac51e8fe5c0468c" /><Relationship Type="http://schemas.openxmlformats.org/officeDocument/2006/relationships/slide" Target="/ppt/slides/slide6.xml" Id="R075d676b9cdf428c" /><Relationship Type="http://schemas.openxmlformats.org/officeDocument/2006/relationships/slide" Target="/ppt/slides/slide7.xml" Id="R5e583c09f68a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6ba54e986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9c0f7e7d04612" /><Relationship Type="http://schemas.openxmlformats.org/officeDocument/2006/relationships/theme" Target="/ppt/slideMasters/theme/theme1.xml" Id="R1fca34d45791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9c0f7e7d0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8d6b1ada0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e47f8a9d3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9d60ce60845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e62c088b4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3f617a7f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905e9a071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971d55d5f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 SOLUTIONS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11 222 695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BASE GRUPPEN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 EGELAND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CONNECTING BUSINESS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 HOLDING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Kanalarmen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829 002 132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 SOLUTIONS AS</a:t>
            </a:r>
          </a:p>
        </p:txBody>
      </p:sp>
    </p:spTree>
  </p:cSld>
  <p:clrMapOvr>
    <a:masterClrMapping xmlns:a="http://schemas.openxmlformats.org/drawingml/2006/main"/>
  </p:clrMapOvr>
</p:sld>
</file>