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b3a8f4289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7b6247cf042be"/>
  </p:sldMasterIdLst>
  <p:sldIdLst>
    <p:sldId xmlns:r="http://schemas.openxmlformats.org/officeDocument/2006/relationships" id="256" r:id="R89980dc2a58e44a0"/>
    <p:sldId xmlns:r="http://schemas.openxmlformats.org/officeDocument/2006/relationships" id="257" r:id="R48625e9dcd3144b1"/>
    <p:sldId xmlns:r="http://schemas.openxmlformats.org/officeDocument/2006/relationships" id="258" r:id="R1775ee5af31e4573"/>
    <p:sldId xmlns:r="http://schemas.openxmlformats.org/officeDocument/2006/relationships" id="259" r:id="R6ab13f9fb7154f6d"/>
    <p:sldId xmlns:r="http://schemas.openxmlformats.org/officeDocument/2006/relationships" id="260" r:id="R17e2752e89f141d0"/>
    <p:sldId xmlns:r="http://schemas.openxmlformats.org/officeDocument/2006/relationships" id="261" r:id="R54ea67e8e1704781"/>
    <p:sldId xmlns:r="http://schemas.openxmlformats.org/officeDocument/2006/relationships" id="262" r:id="R5f0020d74ee5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7b6247cf042be" /><Relationship Type="http://schemas.openxmlformats.org/officeDocument/2006/relationships/slide" Target="/ppt/slides/slide1.xml" Id="R89980dc2a58e44a0" /><Relationship Type="http://schemas.openxmlformats.org/officeDocument/2006/relationships/slide" Target="/ppt/slides/slide2.xml" Id="R48625e9dcd3144b1" /><Relationship Type="http://schemas.openxmlformats.org/officeDocument/2006/relationships/slide" Target="/ppt/slides/slide3.xml" Id="R1775ee5af31e4573" /><Relationship Type="http://schemas.openxmlformats.org/officeDocument/2006/relationships/slide" Target="/ppt/slides/slide4.xml" Id="R6ab13f9fb7154f6d" /><Relationship Type="http://schemas.openxmlformats.org/officeDocument/2006/relationships/slide" Target="/ppt/slides/slide5.xml" Id="R17e2752e89f141d0" /><Relationship Type="http://schemas.openxmlformats.org/officeDocument/2006/relationships/slide" Target="/ppt/slides/slide6.xml" Id="R54ea67e8e1704781" /><Relationship Type="http://schemas.openxmlformats.org/officeDocument/2006/relationships/slide" Target="/ppt/slides/slide7.xml" Id="R5f0020d74ee5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1caad9957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bff306ef4622" /><Relationship Type="http://schemas.openxmlformats.org/officeDocument/2006/relationships/theme" Target="/ppt/slideMasters/theme/theme1.xml" Id="Rcfb27fb3f078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1bff306ef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f943f74a4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df1f9caae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4727725e1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59329202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69cb935bb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924d9894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dbc871085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EDS BYGGUTVIKLING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 BYGGUTVIKLING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2 041 456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792 961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SOUSA ERIC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Malerhaugveien 34F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eric@edsbygg.no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829 011 522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EDS BYGGUTVIKLING AS</a:t>
            </a:r>
          </a:p>
        </p:txBody>
      </p:sp>
    </p:spTree>
  </p:cSld>
  <p:clrMapOvr>
    <a:masterClrMapping xmlns:a="http://schemas.openxmlformats.org/drawingml/2006/main"/>
  </p:clrMapOvr>
</p:sld>
</file>