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760decc3e740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6dfd1249984291"/>
  </p:sldMasterIdLst>
  <p:sldIdLst>
    <p:sldId xmlns:r="http://schemas.openxmlformats.org/officeDocument/2006/relationships" id="256" r:id="Rf56df76f189c4259"/>
    <p:sldId xmlns:r="http://schemas.openxmlformats.org/officeDocument/2006/relationships" id="257" r:id="Rd42fc373dedf4418"/>
    <p:sldId xmlns:r="http://schemas.openxmlformats.org/officeDocument/2006/relationships" id="258" r:id="R92149869f81a4b18"/>
    <p:sldId xmlns:r="http://schemas.openxmlformats.org/officeDocument/2006/relationships" id="259" r:id="R5aa24f3e2e6f4a6d"/>
    <p:sldId xmlns:r="http://schemas.openxmlformats.org/officeDocument/2006/relationships" id="260" r:id="Re830af8b87a14091"/>
    <p:sldId xmlns:r="http://schemas.openxmlformats.org/officeDocument/2006/relationships" id="261" r:id="Rc3e1b68fa81c4b55"/>
    <p:sldId xmlns:r="http://schemas.openxmlformats.org/officeDocument/2006/relationships" id="262" r:id="R666838dff9924a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6dfd1249984291" /><Relationship Type="http://schemas.openxmlformats.org/officeDocument/2006/relationships/slide" Target="/ppt/slides/slide1.xml" Id="Rf56df76f189c4259" /><Relationship Type="http://schemas.openxmlformats.org/officeDocument/2006/relationships/slide" Target="/ppt/slides/slide2.xml" Id="Rd42fc373dedf4418" /><Relationship Type="http://schemas.openxmlformats.org/officeDocument/2006/relationships/slide" Target="/ppt/slides/slide3.xml" Id="R92149869f81a4b18" /><Relationship Type="http://schemas.openxmlformats.org/officeDocument/2006/relationships/slide" Target="/ppt/slides/slide4.xml" Id="R5aa24f3e2e6f4a6d" /><Relationship Type="http://schemas.openxmlformats.org/officeDocument/2006/relationships/slide" Target="/ppt/slides/slide5.xml" Id="Re830af8b87a14091" /><Relationship Type="http://schemas.openxmlformats.org/officeDocument/2006/relationships/slide" Target="/ppt/slides/slide6.xml" Id="Rc3e1b68fa81c4b55" /><Relationship Type="http://schemas.openxmlformats.org/officeDocument/2006/relationships/slide" Target="/ppt/slides/slide7.xml" Id="R666838dff9924a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4afbe778764f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3ade4f0ea4a08" /><Relationship Type="http://schemas.openxmlformats.org/officeDocument/2006/relationships/theme" Target="/ppt/slideMasters/theme/theme1.xml" Id="Rcae00085b81444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83ade4f0ea4a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59a14cfbf40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652498f0a4f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e2d52acb541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1fc4ae84945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2be33d61c4d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4c1137c0a4d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a22d40dfe48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BRYST HOLDING AS ble etablert [år] og holder til i Kolbu.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205 713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208 019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FRØYDIS BARSTAD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Sørlivegen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2847 Kolbu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829 043 122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BRYST HOLDING AS</a:t>
            </a:r>
          </a:p>
        </p:txBody>
      </p:sp>
    </p:spTree>
  </p:cSld>
  <p:clrMapOvr>
    <a:masterClrMapping xmlns:a="http://schemas.openxmlformats.org/drawingml/2006/main"/>
  </p:clrMapOvr>
</p:sld>
</file>